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9" r:id="rId4"/>
    <p:sldId id="278" r:id="rId5"/>
    <p:sldId id="280" r:id="rId6"/>
    <p:sldId id="281" r:id="rId7"/>
    <p:sldId id="277" r:id="rId8"/>
    <p:sldId id="282" r:id="rId9"/>
    <p:sldId id="276" r:id="rId10"/>
    <p:sldId id="275" r:id="rId11"/>
    <p:sldId id="286" r:id="rId12"/>
    <p:sldId id="285" r:id="rId13"/>
    <p:sldId id="284" r:id="rId14"/>
    <p:sldId id="283" r:id="rId15"/>
    <p:sldId id="287" r:id="rId16"/>
    <p:sldId id="288" r:id="rId17"/>
    <p:sldId id="290" r:id="rId18"/>
    <p:sldId id="289" r:id="rId19"/>
    <p:sldId id="291" r:id="rId20"/>
    <p:sldId id="293" r:id="rId21"/>
    <p:sldId id="292" r:id="rId22"/>
    <p:sldId id="294" r:id="rId23"/>
    <p:sldId id="295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C70F-3C90-4832-A76F-9C5FDDAFA1BE}" type="doc">
      <dgm:prSet loTypeId="urn:microsoft.com/office/officeart/2005/8/layout/radial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65BF09-0AF4-4FF1-88F5-F6618CEC881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Любознательность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120D2-9609-4A06-BA75-2548D76E48CB}" type="parTrans" cxnId="{E3F52EF1-545A-44C8-A6F7-17511353AA13}">
      <dgm:prSet/>
      <dgm:spPr/>
      <dgm:t>
        <a:bodyPr/>
        <a:lstStyle/>
        <a:p>
          <a:endParaRPr lang="ru-RU"/>
        </a:p>
      </dgm:t>
    </dgm:pt>
    <dgm:pt modelId="{F576C61E-A391-4656-AEDC-13AC05B0F2FF}" type="sibTrans" cxnId="{E3F52EF1-545A-44C8-A6F7-17511353AA13}">
      <dgm:prSet/>
      <dgm:spPr/>
      <dgm:t>
        <a:bodyPr/>
        <a:lstStyle/>
        <a:p>
          <a:endParaRPr lang="ru-RU"/>
        </a:p>
      </dgm:t>
    </dgm:pt>
    <dgm:pt modelId="{2126A5C2-3678-42AD-9348-2AF94AC8431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Признак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готовности к школе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585C5-694A-4CC2-8CB5-A70EF7EC734F}" type="parTrans" cxnId="{03EBA7E3-0C44-406A-9278-3977B9F0FD84}">
      <dgm:prSet/>
      <dgm:spPr/>
      <dgm:t>
        <a:bodyPr/>
        <a:lstStyle/>
        <a:p>
          <a:endParaRPr lang="ru-RU"/>
        </a:p>
      </dgm:t>
    </dgm:pt>
    <dgm:pt modelId="{85F3AB0A-6938-4E32-8AC9-D118755850FF}" type="sibTrans" cxnId="{03EBA7E3-0C44-406A-9278-3977B9F0FD84}">
      <dgm:prSet/>
      <dgm:spPr/>
      <dgm:t>
        <a:bodyPr/>
        <a:lstStyle/>
        <a:p>
          <a:endParaRPr lang="ru-RU"/>
        </a:p>
      </dgm:t>
    </dgm:pt>
    <dgm:pt modelId="{DC321E30-3B63-4244-A4ED-7CA70D6378A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умственные способности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18605-90DF-4755-B1E7-B1E0CE1850EB}" type="parTrans" cxnId="{6E69F7F8-98E0-4E2B-8E09-EA9BB4A02B84}">
      <dgm:prSet/>
      <dgm:spPr/>
      <dgm:t>
        <a:bodyPr/>
        <a:lstStyle/>
        <a:p>
          <a:endParaRPr lang="ru-RU"/>
        </a:p>
      </dgm:t>
    </dgm:pt>
    <dgm:pt modelId="{DE582BD2-7F97-4A32-ABC6-FB845E8AFC21}" type="sibTrans" cxnId="{6E69F7F8-98E0-4E2B-8E09-EA9BB4A02B84}">
      <dgm:prSet/>
      <dgm:spPr/>
      <dgm:t>
        <a:bodyPr/>
        <a:lstStyle/>
        <a:p>
          <a:endParaRPr lang="ru-RU"/>
        </a:p>
      </dgm:t>
    </dgm:pt>
    <dgm:pt modelId="{A3283920-7771-48CC-B003-861FD848A4B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Помогает видеть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идеи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AE712-B84A-4712-8A89-EDF73EB5EF87}" type="parTrans" cxnId="{313D4BE8-E8A3-49FF-9BB7-BF873D3A10CD}">
      <dgm:prSet/>
      <dgm:spPr/>
      <dgm:t>
        <a:bodyPr/>
        <a:lstStyle/>
        <a:p>
          <a:endParaRPr lang="ru-RU"/>
        </a:p>
      </dgm:t>
    </dgm:pt>
    <dgm:pt modelId="{25DAE886-B2C7-48BC-88BA-EC3AAA1C50CF}" type="sibTrans" cxnId="{313D4BE8-E8A3-49FF-9BB7-BF873D3A10CD}">
      <dgm:prSet/>
      <dgm:spPr/>
      <dgm:t>
        <a:bodyPr/>
        <a:lstStyle/>
        <a:p>
          <a:endParaRPr lang="ru-RU"/>
        </a:p>
      </dgm:t>
    </dgm:pt>
    <dgm:pt modelId="{710BD931-B9D5-46E1-A28C-AFECD6706A3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жизни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5AF41-B581-4F30-85DF-35E07200A3B9}" type="parTrans" cxnId="{6E87CE18-F1EE-4D1C-A104-9602CA869A2D}">
      <dgm:prSet/>
      <dgm:spPr/>
      <dgm:t>
        <a:bodyPr/>
        <a:lstStyle/>
        <a:p>
          <a:endParaRPr lang="ru-RU"/>
        </a:p>
      </dgm:t>
    </dgm:pt>
    <dgm:pt modelId="{F71207AB-7BFB-4F39-A742-766847B580B8}" type="sibTrans" cxnId="{6E87CE18-F1EE-4D1C-A104-9602CA869A2D}">
      <dgm:prSet/>
      <dgm:spPr/>
      <dgm:t>
        <a:bodyPr/>
        <a:lstStyle/>
        <a:p>
          <a:endParaRPr lang="ru-RU"/>
        </a:p>
      </dgm:t>
    </dgm:pt>
    <dgm:pt modelId="{A5498F5C-64B7-4161-9616-C3540324E979}" type="pres">
      <dgm:prSet presAssocID="{273DC70F-3C90-4832-A76F-9C5FDDAFA1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A6F77-F8C7-479C-AE64-8A08E8DF010D}" type="pres">
      <dgm:prSet presAssocID="{2B65BF09-0AF4-4FF1-88F5-F6618CEC8817}" presName="centerShape" presStyleLbl="node0" presStyleIdx="0" presStyleCnt="1" custScaleX="136650"/>
      <dgm:spPr/>
      <dgm:t>
        <a:bodyPr/>
        <a:lstStyle/>
        <a:p>
          <a:endParaRPr lang="ru-RU"/>
        </a:p>
      </dgm:t>
    </dgm:pt>
    <dgm:pt modelId="{D0915EB0-D125-4BA6-AC02-CB8AA71DB6F1}" type="pres">
      <dgm:prSet presAssocID="{2126A5C2-3678-42AD-9348-2AF94AC84314}" presName="node" presStyleLbl="node1" presStyleIdx="0" presStyleCnt="4" custScaleX="105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625FA-CF3D-432B-AB81-95BB73EA60EB}" type="pres">
      <dgm:prSet presAssocID="{2126A5C2-3678-42AD-9348-2AF94AC84314}" presName="dummy" presStyleCnt="0"/>
      <dgm:spPr/>
      <dgm:t>
        <a:bodyPr/>
        <a:lstStyle/>
        <a:p>
          <a:endParaRPr lang="ru-RU"/>
        </a:p>
      </dgm:t>
    </dgm:pt>
    <dgm:pt modelId="{76FF81B8-F605-4337-B400-21F0C8FACF16}" type="pres">
      <dgm:prSet presAssocID="{85F3AB0A-6938-4E32-8AC9-D118755850F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7699657-22C4-475A-B2FB-5CCD7E944E74}" type="pres">
      <dgm:prSet presAssocID="{DC321E30-3B63-4244-A4ED-7CA70D6378A2}" presName="node" presStyleLbl="node1" presStyleIdx="1" presStyleCnt="4" custScaleX="120044" custRadScaleRad="118138" custRadScaleInc="-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DA896-670E-4981-82AE-87CCCC1E10A1}" type="pres">
      <dgm:prSet presAssocID="{DC321E30-3B63-4244-A4ED-7CA70D6378A2}" presName="dummy" presStyleCnt="0"/>
      <dgm:spPr/>
      <dgm:t>
        <a:bodyPr/>
        <a:lstStyle/>
        <a:p>
          <a:endParaRPr lang="ru-RU"/>
        </a:p>
      </dgm:t>
    </dgm:pt>
    <dgm:pt modelId="{3F178CDC-2F3D-464F-9C17-82B32016CAD0}" type="pres">
      <dgm:prSet presAssocID="{DE582BD2-7F97-4A32-ABC6-FB845E8AFC2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55EC79C-5FF9-4268-BCF1-D41A0AA8CE01}" type="pres">
      <dgm:prSet presAssocID="{A3283920-7771-48CC-B003-861FD848A4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67C4D-8FB8-4C8A-8120-56B8126D2BD0}" type="pres">
      <dgm:prSet presAssocID="{A3283920-7771-48CC-B003-861FD848A4B4}" presName="dummy" presStyleCnt="0"/>
      <dgm:spPr/>
      <dgm:t>
        <a:bodyPr/>
        <a:lstStyle/>
        <a:p>
          <a:endParaRPr lang="ru-RU"/>
        </a:p>
      </dgm:t>
    </dgm:pt>
    <dgm:pt modelId="{26DC5004-0CBF-4F81-A6AB-86B7EE4E43BB}" type="pres">
      <dgm:prSet presAssocID="{25DAE886-B2C7-48BC-88BA-EC3AAA1C50C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39806AE-EA9D-4A51-9FB1-5FC4D52DDA63}" type="pres">
      <dgm:prSet presAssocID="{710BD931-B9D5-46E1-A28C-AFECD6706A36}" presName="node" presStyleLbl="node1" presStyleIdx="3" presStyleCnt="4" custScaleX="122340" custRadScaleRad="112072" custRadScaleInc="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3251C-02DD-44FB-B9AE-E558DD5172C2}" type="pres">
      <dgm:prSet presAssocID="{710BD931-B9D5-46E1-A28C-AFECD6706A36}" presName="dummy" presStyleCnt="0"/>
      <dgm:spPr/>
      <dgm:t>
        <a:bodyPr/>
        <a:lstStyle/>
        <a:p>
          <a:endParaRPr lang="ru-RU"/>
        </a:p>
      </dgm:t>
    </dgm:pt>
    <dgm:pt modelId="{EA0FEF2B-FEA4-4C6E-BF15-C863A73DF6DB}" type="pres">
      <dgm:prSet presAssocID="{F71207AB-7BFB-4F39-A742-766847B580B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3F52EF1-545A-44C8-A6F7-17511353AA13}" srcId="{273DC70F-3C90-4832-A76F-9C5FDDAFA1BE}" destId="{2B65BF09-0AF4-4FF1-88F5-F6618CEC8817}" srcOrd="0" destOrd="0" parTransId="{61D120D2-9609-4A06-BA75-2548D76E48CB}" sibTransId="{F576C61E-A391-4656-AEDC-13AC05B0F2FF}"/>
    <dgm:cxn modelId="{6E87CE18-F1EE-4D1C-A104-9602CA869A2D}" srcId="{2B65BF09-0AF4-4FF1-88F5-F6618CEC8817}" destId="{710BD931-B9D5-46E1-A28C-AFECD6706A36}" srcOrd="3" destOrd="0" parTransId="{2E15AF41-B581-4F30-85DF-35E07200A3B9}" sibTransId="{F71207AB-7BFB-4F39-A742-766847B580B8}"/>
    <dgm:cxn modelId="{2038694D-6CF9-4546-8068-72895C59B27A}" type="presOf" srcId="{85F3AB0A-6938-4E32-8AC9-D118755850FF}" destId="{76FF81B8-F605-4337-B400-21F0C8FACF16}" srcOrd="0" destOrd="0" presId="urn:microsoft.com/office/officeart/2005/8/layout/radial6"/>
    <dgm:cxn modelId="{243597DA-880B-4DF2-A31E-FFFDC7D89AD5}" type="presOf" srcId="{F71207AB-7BFB-4F39-A742-766847B580B8}" destId="{EA0FEF2B-FEA4-4C6E-BF15-C863A73DF6DB}" srcOrd="0" destOrd="0" presId="urn:microsoft.com/office/officeart/2005/8/layout/radial6"/>
    <dgm:cxn modelId="{65B8C6B6-E67A-4450-A83D-12EFB4D7D56E}" type="presOf" srcId="{710BD931-B9D5-46E1-A28C-AFECD6706A36}" destId="{A39806AE-EA9D-4A51-9FB1-5FC4D52DDA63}" srcOrd="0" destOrd="0" presId="urn:microsoft.com/office/officeart/2005/8/layout/radial6"/>
    <dgm:cxn modelId="{FB557D81-44FC-47ED-85F0-D61B38380560}" type="presOf" srcId="{2126A5C2-3678-42AD-9348-2AF94AC84314}" destId="{D0915EB0-D125-4BA6-AC02-CB8AA71DB6F1}" srcOrd="0" destOrd="0" presId="urn:microsoft.com/office/officeart/2005/8/layout/radial6"/>
    <dgm:cxn modelId="{313D4BE8-E8A3-49FF-9BB7-BF873D3A10CD}" srcId="{2B65BF09-0AF4-4FF1-88F5-F6618CEC8817}" destId="{A3283920-7771-48CC-B003-861FD848A4B4}" srcOrd="2" destOrd="0" parTransId="{E29AE712-B84A-4712-8A89-EDF73EB5EF87}" sibTransId="{25DAE886-B2C7-48BC-88BA-EC3AAA1C50CF}"/>
    <dgm:cxn modelId="{6705E2A2-AAA7-4FB7-A475-CB977512DB1D}" type="presOf" srcId="{25DAE886-B2C7-48BC-88BA-EC3AAA1C50CF}" destId="{26DC5004-0CBF-4F81-A6AB-86B7EE4E43BB}" srcOrd="0" destOrd="0" presId="urn:microsoft.com/office/officeart/2005/8/layout/radial6"/>
    <dgm:cxn modelId="{6E69F7F8-98E0-4E2B-8E09-EA9BB4A02B84}" srcId="{2B65BF09-0AF4-4FF1-88F5-F6618CEC8817}" destId="{DC321E30-3B63-4244-A4ED-7CA70D6378A2}" srcOrd="1" destOrd="0" parTransId="{8B618605-90DF-4755-B1E7-B1E0CE1850EB}" sibTransId="{DE582BD2-7F97-4A32-ABC6-FB845E8AFC21}"/>
    <dgm:cxn modelId="{126C5F64-5D78-47CA-BF8F-B87EB9708160}" type="presOf" srcId="{A3283920-7771-48CC-B003-861FD848A4B4}" destId="{F55EC79C-5FF9-4268-BCF1-D41A0AA8CE01}" srcOrd="0" destOrd="0" presId="urn:microsoft.com/office/officeart/2005/8/layout/radial6"/>
    <dgm:cxn modelId="{62B223AA-309C-4BD6-9836-1393B4854245}" type="presOf" srcId="{DE582BD2-7F97-4A32-ABC6-FB845E8AFC21}" destId="{3F178CDC-2F3D-464F-9C17-82B32016CAD0}" srcOrd="0" destOrd="0" presId="urn:microsoft.com/office/officeart/2005/8/layout/radial6"/>
    <dgm:cxn modelId="{8EACB112-1D20-4463-86E5-61AD2D25A5E6}" type="presOf" srcId="{273DC70F-3C90-4832-A76F-9C5FDDAFA1BE}" destId="{A5498F5C-64B7-4161-9616-C3540324E979}" srcOrd="0" destOrd="0" presId="urn:microsoft.com/office/officeart/2005/8/layout/radial6"/>
    <dgm:cxn modelId="{7A49516A-DF8E-4833-AD2F-DA2BA7C477A3}" type="presOf" srcId="{DC321E30-3B63-4244-A4ED-7CA70D6378A2}" destId="{07699657-22C4-475A-B2FB-5CCD7E944E74}" srcOrd="0" destOrd="0" presId="urn:microsoft.com/office/officeart/2005/8/layout/radial6"/>
    <dgm:cxn modelId="{03EBA7E3-0C44-406A-9278-3977B9F0FD84}" srcId="{2B65BF09-0AF4-4FF1-88F5-F6618CEC8817}" destId="{2126A5C2-3678-42AD-9348-2AF94AC84314}" srcOrd="0" destOrd="0" parTransId="{21C585C5-694A-4CC2-8CB5-A70EF7EC734F}" sibTransId="{85F3AB0A-6938-4E32-8AC9-D118755850FF}"/>
    <dgm:cxn modelId="{FB2ACDDE-81EB-40E1-8CAA-E5410855C686}" type="presOf" srcId="{2B65BF09-0AF4-4FF1-88F5-F6618CEC8817}" destId="{4D9A6F77-F8C7-479C-AE64-8A08E8DF010D}" srcOrd="0" destOrd="0" presId="urn:microsoft.com/office/officeart/2005/8/layout/radial6"/>
    <dgm:cxn modelId="{6C1C6DB9-EBB2-43F7-B206-B0621F8F4324}" type="presParOf" srcId="{A5498F5C-64B7-4161-9616-C3540324E979}" destId="{4D9A6F77-F8C7-479C-AE64-8A08E8DF010D}" srcOrd="0" destOrd="0" presId="urn:microsoft.com/office/officeart/2005/8/layout/radial6"/>
    <dgm:cxn modelId="{8D04FADA-0B36-4F5B-A74E-8B9029BCB3B9}" type="presParOf" srcId="{A5498F5C-64B7-4161-9616-C3540324E979}" destId="{D0915EB0-D125-4BA6-AC02-CB8AA71DB6F1}" srcOrd="1" destOrd="0" presId="urn:microsoft.com/office/officeart/2005/8/layout/radial6"/>
    <dgm:cxn modelId="{981D01A2-B5B4-4AC2-AD63-2212219ED6E2}" type="presParOf" srcId="{A5498F5C-64B7-4161-9616-C3540324E979}" destId="{84D625FA-CF3D-432B-AB81-95BB73EA60EB}" srcOrd="2" destOrd="0" presId="urn:microsoft.com/office/officeart/2005/8/layout/radial6"/>
    <dgm:cxn modelId="{7D9A9C24-50A8-4DC1-97B1-0D9114CDC1DA}" type="presParOf" srcId="{A5498F5C-64B7-4161-9616-C3540324E979}" destId="{76FF81B8-F605-4337-B400-21F0C8FACF16}" srcOrd="3" destOrd="0" presId="urn:microsoft.com/office/officeart/2005/8/layout/radial6"/>
    <dgm:cxn modelId="{74E3C972-DF08-4EE1-9776-246D2673CAB7}" type="presParOf" srcId="{A5498F5C-64B7-4161-9616-C3540324E979}" destId="{07699657-22C4-475A-B2FB-5CCD7E944E74}" srcOrd="4" destOrd="0" presId="urn:microsoft.com/office/officeart/2005/8/layout/radial6"/>
    <dgm:cxn modelId="{FEBF82F1-492F-4E3E-A983-F389E350281E}" type="presParOf" srcId="{A5498F5C-64B7-4161-9616-C3540324E979}" destId="{7BADA896-670E-4981-82AE-87CCCC1E10A1}" srcOrd="5" destOrd="0" presId="urn:microsoft.com/office/officeart/2005/8/layout/radial6"/>
    <dgm:cxn modelId="{9FDF28B3-F591-48AB-8ACC-0CC032E187A2}" type="presParOf" srcId="{A5498F5C-64B7-4161-9616-C3540324E979}" destId="{3F178CDC-2F3D-464F-9C17-82B32016CAD0}" srcOrd="6" destOrd="0" presId="urn:microsoft.com/office/officeart/2005/8/layout/radial6"/>
    <dgm:cxn modelId="{7D82EE35-D333-4107-B0FE-2A06AF7A6EB7}" type="presParOf" srcId="{A5498F5C-64B7-4161-9616-C3540324E979}" destId="{F55EC79C-5FF9-4268-BCF1-D41A0AA8CE01}" srcOrd="7" destOrd="0" presId="urn:microsoft.com/office/officeart/2005/8/layout/radial6"/>
    <dgm:cxn modelId="{6AA7CA7D-4904-4966-9524-1AE76B4152B7}" type="presParOf" srcId="{A5498F5C-64B7-4161-9616-C3540324E979}" destId="{03E67C4D-8FB8-4C8A-8120-56B8126D2BD0}" srcOrd="8" destOrd="0" presId="urn:microsoft.com/office/officeart/2005/8/layout/radial6"/>
    <dgm:cxn modelId="{FCAB32A5-C1FB-4F22-BD8B-E760294DB9ED}" type="presParOf" srcId="{A5498F5C-64B7-4161-9616-C3540324E979}" destId="{26DC5004-0CBF-4F81-A6AB-86B7EE4E43BB}" srcOrd="9" destOrd="0" presId="urn:microsoft.com/office/officeart/2005/8/layout/radial6"/>
    <dgm:cxn modelId="{0F72391B-D926-4BBF-8939-4CE9A9251D80}" type="presParOf" srcId="{A5498F5C-64B7-4161-9616-C3540324E979}" destId="{A39806AE-EA9D-4A51-9FB1-5FC4D52DDA63}" srcOrd="10" destOrd="0" presId="urn:microsoft.com/office/officeart/2005/8/layout/radial6"/>
    <dgm:cxn modelId="{552CC40E-0FBB-4B54-89BC-98B7B7AB6D6F}" type="presParOf" srcId="{A5498F5C-64B7-4161-9616-C3540324E979}" destId="{D333251C-02DD-44FB-B9AE-E558DD5172C2}" srcOrd="11" destOrd="0" presId="urn:microsoft.com/office/officeart/2005/8/layout/radial6"/>
    <dgm:cxn modelId="{01B0691A-E846-4B4F-95E1-8005384A05C0}" type="presParOf" srcId="{A5498F5C-64B7-4161-9616-C3540324E979}" destId="{EA0FEF2B-FEA4-4C6E-BF15-C863A73DF6D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9EC13-5098-4B66-BD01-427366AD9755}" type="doc">
      <dgm:prSet loTypeId="urn:microsoft.com/office/officeart/2005/8/layout/hProcess10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04B49B-D89A-43C7-813D-160C8DD31E1E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Times New Roman"/>
              <a:ea typeface="Calibri"/>
            </a:rPr>
            <a:t>проявляет интерес к новым вещам: осматривает и ощупывает их, пробует на вкус, пытается найти применение предметам</a:t>
          </a:r>
          <a:endParaRPr lang="ru-RU" sz="1800" b="1" dirty="0"/>
        </a:p>
      </dgm:t>
    </dgm:pt>
    <dgm:pt modelId="{EA5117A1-C343-45F2-AD86-C03F789BC6AA}" type="parTrans" cxnId="{B6ACAA7C-C1B1-4015-87D1-0EA4E01F5584}">
      <dgm:prSet/>
      <dgm:spPr/>
      <dgm:t>
        <a:bodyPr/>
        <a:lstStyle/>
        <a:p>
          <a:endParaRPr lang="ru-RU"/>
        </a:p>
      </dgm:t>
    </dgm:pt>
    <dgm:pt modelId="{F54AF881-290E-49B5-B5CB-3CB1C0F26BC1}" type="sibTrans" cxnId="{B6ACAA7C-C1B1-4015-87D1-0EA4E01F5584}">
      <dgm:prSet/>
      <dgm:spPr/>
      <dgm:t>
        <a:bodyPr/>
        <a:lstStyle/>
        <a:p>
          <a:endParaRPr lang="ru-RU"/>
        </a:p>
      </dgm:t>
    </dgm:pt>
    <dgm:pt modelId="{F59C536F-D4B6-4F1F-A6AF-4A4CF960F8C1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Times New Roman"/>
              <a:ea typeface="Calibri"/>
            </a:rPr>
            <a:t>тяготеет к освоению новых знаний (кружки, секции, хобби, чтение книг и журналов, просмотр научных и развивающих видео)</a:t>
          </a:r>
          <a:endParaRPr lang="ru-RU" sz="1800" b="1" dirty="0"/>
        </a:p>
      </dgm:t>
    </dgm:pt>
    <dgm:pt modelId="{6B62E10E-CE24-4561-9A2E-371C54135B21}" type="parTrans" cxnId="{0EE1AD72-6FC2-447D-BD50-BA566FA040CF}">
      <dgm:prSet/>
      <dgm:spPr/>
      <dgm:t>
        <a:bodyPr/>
        <a:lstStyle/>
        <a:p>
          <a:endParaRPr lang="ru-RU"/>
        </a:p>
      </dgm:t>
    </dgm:pt>
    <dgm:pt modelId="{9181C211-82B5-4C62-A02F-A8273E59B874}" type="sibTrans" cxnId="{0EE1AD72-6FC2-447D-BD50-BA566FA040CF}">
      <dgm:prSet/>
      <dgm:spPr/>
      <dgm:t>
        <a:bodyPr/>
        <a:lstStyle/>
        <a:p>
          <a:endParaRPr lang="ru-RU"/>
        </a:p>
      </dgm:t>
    </dgm:pt>
    <dgm:pt modelId="{90527E11-3772-430C-BAF1-66DA07E63851}" type="pres">
      <dgm:prSet presAssocID="{7D69EC13-5098-4B66-BD01-427366AD97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3024B-371F-42DB-951B-A37911B7DFF8}" type="pres">
      <dgm:prSet presAssocID="{DC04B49B-D89A-43C7-813D-160C8DD31E1E}" presName="composite" presStyleCnt="0"/>
      <dgm:spPr/>
      <dgm:t>
        <a:bodyPr/>
        <a:lstStyle/>
        <a:p>
          <a:endParaRPr lang="ru-RU"/>
        </a:p>
      </dgm:t>
    </dgm:pt>
    <dgm:pt modelId="{50E97B68-430F-447F-94EC-1A316878829D}" type="pres">
      <dgm:prSet presAssocID="{DC04B49B-D89A-43C7-813D-160C8DD31E1E}" presName="imagSh" presStyleLbl="bgImgPlace1" presStyleIdx="0" presStyleCnt="2" custScaleX="118586" custScaleY="127009" custLinFactNeighborX="25971" custLinFactNeighborY="-263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ru-RU"/>
        </a:p>
      </dgm:t>
    </dgm:pt>
    <dgm:pt modelId="{E1991B38-D2DD-4B4C-8B18-EBD07CDC97CF}" type="pres">
      <dgm:prSet presAssocID="{DC04B49B-D89A-43C7-813D-160C8DD31E1E}" presName="txNode" presStyleLbl="node1" presStyleIdx="0" presStyleCnt="2" custScaleX="165602" custScaleY="62532" custLinFactNeighborX="13820" custLinFactNeighborY="20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D60B2-2C4A-4DD3-8B7E-6C145F432238}" type="pres">
      <dgm:prSet presAssocID="{F54AF881-290E-49B5-B5CB-3CB1C0F26BC1}" presName="sibTrans" presStyleLbl="sibTrans2D1" presStyleIdx="0" presStyleCnt="1" custAng="21489342" custLinFactNeighborX="-12127" custLinFactNeighborY="-6352"/>
      <dgm:spPr/>
      <dgm:t>
        <a:bodyPr/>
        <a:lstStyle/>
        <a:p>
          <a:endParaRPr lang="ru-RU"/>
        </a:p>
      </dgm:t>
    </dgm:pt>
    <dgm:pt modelId="{C3D860BB-8655-4E07-BC3E-A70B4C121355}" type="pres">
      <dgm:prSet presAssocID="{F54AF881-290E-49B5-B5CB-3CB1C0F26BC1}" presName="connTx" presStyleLbl="sibTrans2D1" presStyleIdx="0" presStyleCnt="1"/>
      <dgm:spPr/>
      <dgm:t>
        <a:bodyPr/>
        <a:lstStyle/>
        <a:p>
          <a:endParaRPr lang="ru-RU"/>
        </a:p>
      </dgm:t>
    </dgm:pt>
    <dgm:pt modelId="{F110D505-F352-4B7E-8C09-B17625E4547A}" type="pres">
      <dgm:prSet presAssocID="{F59C536F-D4B6-4F1F-A6AF-4A4CF960F8C1}" presName="composite" presStyleCnt="0"/>
      <dgm:spPr/>
      <dgm:t>
        <a:bodyPr/>
        <a:lstStyle/>
        <a:p>
          <a:endParaRPr lang="ru-RU"/>
        </a:p>
      </dgm:t>
    </dgm:pt>
    <dgm:pt modelId="{215174A8-1DB9-4D1E-A515-F6668EAE7558}" type="pres">
      <dgm:prSet presAssocID="{F59C536F-D4B6-4F1F-A6AF-4A4CF960F8C1}" presName="imagSh" presStyleLbl="bgImgPlace1" presStyleIdx="1" presStyleCnt="2" custScaleX="130977" custScaleY="126573" custLinFactNeighborX="27604" custLinFactNeighborY="-254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7A225EC8-9F30-4C42-83A1-C68932BD8E9A}" type="pres">
      <dgm:prSet presAssocID="{F59C536F-D4B6-4F1F-A6AF-4A4CF960F8C1}" presName="txNode" presStyleLbl="node1" presStyleIdx="1" presStyleCnt="2" custScaleX="176658" custScaleY="62166" custLinFactNeighborX="-6106" custLinFactNeighborY="2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04EF2-660D-4DA7-B303-8ED13C9AA912}" type="presOf" srcId="{7D69EC13-5098-4B66-BD01-427366AD9755}" destId="{90527E11-3772-430C-BAF1-66DA07E63851}" srcOrd="0" destOrd="0" presId="urn:microsoft.com/office/officeart/2005/8/layout/hProcess10"/>
    <dgm:cxn modelId="{143179B1-0964-4D56-BD72-91A1AF70DF37}" type="presOf" srcId="{DC04B49B-D89A-43C7-813D-160C8DD31E1E}" destId="{E1991B38-D2DD-4B4C-8B18-EBD07CDC97CF}" srcOrd="0" destOrd="0" presId="urn:microsoft.com/office/officeart/2005/8/layout/hProcess10"/>
    <dgm:cxn modelId="{0EE1AD72-6FC2-447D-BD50-BA566FA040CF}" srcId="{7D69EC13-5098-4B66-BD01-427366AD9755}" destId="{F59C536F-D4B6-4F1F-A6AF-4A4CF960F8C1}" srcOrd="1" destOrd="0" parTransId="{6B62E10E-CE24-4561-9A2E-371C54135B21}" sibTransId="{9181C211-82B5-4C62-A02F-A8273E59B874}"/>
    <dgm:cxn modelId="{B6ACAA7C-C1B1-4015-87D1-0EA4E01F5584}" srcId="{7D69EC13-5098-4B66-BD01-427366AD9755}" destId="{DC04B49B-D89A-43C7-813D-160C8DD31E1E}" srcOrd="0" destOrd="0" parTransId="{EA5117A1-C343-45F2-AD86-C03F789BC6AA}" sibTransId="{F54AF881-290E-49B5-B5CB-3CB1C0F26BC1}"/>
    <dgm:cxn modelId="{FADC7AFD-315E-46F8-B771-E4DCDA25A967}" type="presOf" srcId="{F59C536F-D4B6-4F1F-A6AF-4A4CF960F8C1}" destId="{7A225EC8-9F30-4C42-83A1-C68932BD8E9A}" srcOrd="0" destOrd="0" presId="urn:microsoft.com/office/officeart/2005/8/layout/hProcess10"/>
    <dgm:cxn modelId="{E57E7E90-1FDC-4E1D-8172-C89F64D4A751}" type="presOf" srcId="{F54AF881-290E-49B5-B5CB-3CB1C0F26BC1}" destId="{9E5D60B2-2C4A-4DD3-8B7E-6C145F432238}" srcOrd="0" destOrd="0" presId="urn:microsoft.com/office/officeart/2005/8/layout/hProcess10"/>
    <dgm:cxn modelId="{B190E0D2-FA68-4CEC-8524-59E9F6FA1611}" type="presOf" srcId="{F54AF881-290E-49B5-B5CB-3CB1C0F26BC1}" destId="{C3D860BB-8655-4E07-BC3E-A70B4C121355}" srcOrd="1" destOrd="0" presId="urn:microsoft.com/office/officeart/2005/8/layout/hProcess10"/>
    <dgm:cxn modelId="{E3EA518E-5CFB-422F-8AE7-B2AE01D27DD1}" type="presParOf" srcId="{90527E11-3772-430C-BAF1-66DA07E63851}" destId="{5363024B-371F-42DB-951B-A37911B7DFF8}" srcOrd="0" destOrd="0" presId="urn:microsoft.com/office/officeart/2005/8/layout/hProcess10"/>
    <dgm:cxn modelId="{2053AE41-9C8B-43AD-A1A4-A79B90BBCDA8}" type="presParOf" srcId="{5363024B-371F-42DB-951B-A37911B7DFF8}" destId="{50E97B68-430F-447F-94EC-1A316878829D}" srcOrd="0" destOrd="0" presId="urn:microsoft.com/office/officeart/2005/8/layout/hProcess10"/>
    <dgm:cxn modelId="{7C100BFC-7FB6-4EB1-B835-318AC8076D4C}" type="presParOf" srcId="{5363024B-371F-42DB-951B-A37911B7DFF8}" destId="{E1991B38-D2DD-4B4C-8B18-EBD07CDC97CF}" srcOrd="1" destOrd="0" presId="urn:microsoft.com/office/officeart/2005/8/layout/hProcess10"/>
    <dgm:cxn modelId="{67C691B4-6731-4BDF-B7B7-2981B6CAB729}" type="presParOf" srcId="{90527E11-3772-430C-BAF1-66DA07E63851}" destId="{9E5D60B2-2C4A-4DD3-8B7E-6C145F432238}" srcOrd="1" destOrd="0" presId="urn:microsoft.com/office/officeart/2005/8/layout/hProcess10"/>
    <dgm:cxn modelId="{5A1A10D8-5EC4-4470-A492-3D66B4C14199}" type="presParOf" srcId="{9E5D60B2-2C4A-4DD3-8B7E-6C145F432238}" destId="{C3D860BB-8655-4E07-BC3E-A70B4C121355}" srcOrd="0" destOrd="0" presId="urn:microsoft.com/office/officeart/2005/8/layout/hProcess10"/>
    <dgm:cxn modelId="{68614C8E-4504-476B-A074-CA0883936C4E}" type="presParOf" srcId="{90527E11-3772-430C-BAF1-66DA07E63851}" destId="{F110D505-F352-4B7E-8C09-B17625E4547A}" srcOrd="2" destOrd="0" presId="urn:microsoft.com/office/officeart/2005/8/layout/hProcess10"/>
    <dgm:cxn modelId="{898359D7-6BB4-4E08-9066-6F3764B0D85F}" type="presParOf" srcId="{F110D505-F352-4B7E-8C09-B17625E4547A}" destId="{215174A8-1DB9-4D1E-A515-F6668EAE7558}" srcOrd="0" destOrd="0" presId="urn:microsoft.com/office/officeart/2005/8/layout/hProcess10"/>
    <dgm:cxn modelId="{6DDCB35E-D5A2-4777-8A42-0885FA5F7D9E}" type="presParOf" srcId="{F110D505-F352-4B7E-8C09-B17625E4547A}" destId="{7A225EC8-9F30-4C42-83A1-C68932BD8E9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31F818-2C02-45CA-AB38-1068F1B61597}" type="doc">
      <dgm:prSet loTypeId="urn:microsoft.com/office/officeart/2005/8/layout/hList7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409C8C4-5112-465B-8E25-CCD2347449D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задают вопросы «Почему?», «Зачем это нужно?», «Как это сделано?»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E01A6-E43E-4FD2-9C28-D4C24A66F6FB}" type="parTrans" cxnId="{5E90A952-30DF-4CD1-9901-AB3CBCB77440}">
      <dgm:prSet/>
      <dgm:spPr/>
      <dgm:t>
        <a:bodyPr/>
        <a:lstStyle/>
        <a:p>
          <a:endParaRPr lang="ru-RU"/>
        </a:p>
      </dgm:t>
    </dgm:pt>
    <dgm:pt modelId="{81306292-7B54-4E76-A5BA-CF984737462E}" type="sibTrans" cxnId="{5E90A952-30DF-4CD1-9901-AB3CBCB77440}">
      <dgm:prSet/>
      <dgm:spPr/>
      <dgm:t>
        <a:bodyPr/>
        <a:lstStyle/>
        <a:p>
          <a:endParaRPr lang="ru-RU"/>
        </a:p>
      </dgm:t>
    </dgm:pt>
    <dgm:pt modelId="{A449EC23-12D8-4D39-89E6-469AAED0027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Удивляются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ADE48-DE1A-40F0-9FE7-4DA3E41206F4}" type="parTrans" cxnId="{EA1515DA-0834-4054-B715-F56EA9637867}">
      <dgm:prSet/>
      <dgm:spPr/>
      <dgm:t>
        <a:bodyPr/>
        <a:lstStyle/>
        <a:p>
          <a:endParaRPr lang="ru-RU"/>
        </a:p>
      </dgm:t>
    </dgm:pt>
    <dgm:pt modelId="{57955407-B2CD-458B-8FAA-E3238595C370}" type="sibTrans" cxnId="{EA1515DA-0834-4054-B715-F56EA9637867}">
      <dgm:prSet/>
      <dgm:spPr/>
      <dgm:t>
        <a:bodyPr/>
        <a:lstStyle/>
        <a:p>
          <a:endParaRPr lang="ru-RU"/>
        </a:p>
      </dgm:t>
    </dgm:pt>
    <dgm:pt modelId="{86A9CFB4-64A9-489E-90BF-B5429CA6ABE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Увлеченно играют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BC304-93C9-45DF-BB46-6B8CE5CDBFBD}" type="parTrans" cxnId="{81F73406-9CFB-475F-B42E-680C697C5388}">
      <dgm:prSet/>
      <dgm:spPr/>
      <dgm:t>
        <a:bodyPr/>
        <a:lstStyle/>
        <a:p>
          <a:endParaRPr lang="ru-RU"/>
        </a:p>
      </dgm:t>
    </dgm:pt>
    <dgm:pt modelId="{B111A9B6-B60A-432B-9326-6E99840B647F}" type="sibTrans" cxnId="{81F73406-9CFB-475F-B42E-680C697C5388}">
      <dgm:prSet/>
      <dgm:spPr/>
      <dgm:t>
        <a:bodyPr/>
        <a:lstStyle/>
        <a:p>
          <a:endParaRPr lang="ru-RU"/>
        </a:p>
      </dgm:t>
    </dgm:pt>
    <dgm:pt modelId="{AFD395C6-9054-4A78-8267-BB6EFF119BC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Познают  новое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36231-30F3-4B82-BD39-91818053F05E}" type="parTrans" cxnId="{7B094F59-491A-430B-B80C-8D9CDBA25986}">
      <dgm:prSet/>
      <dgm:spPr/>
      <dgm:t>
        <a:bodyPr/>
        <a:lstStyle/>
        <a:p>
          <a:endParaRPr lang="ru-RU"/>
        </a:p>
      </dgm:t>
    </dgm:pt>
    <dgm:pt modelId="{B4B98DB4-7F35-4D95-91E7-D23F0CCC7D99}" type="sibTrans" cxnId="{7B094F59-491A-430B-B80C-8D9CDBA25986}">
      <dgm:prSet/>
      <dgm:spPr/>
      <dgm:t>
        <a:bodyPr/>
        <a:lstStyle/>
        <a:p>
          <a:endParaRPr lang="ru-RU"/>
        </a:p>
      </dgm:t>
    </dgm:pt>
    <dgm:pt modelId="{EA0AFB26-5FA3-4AFA-AD81-92B8A5FC448F}" type="pres">
      <dgm:prSet presAssocID="{6731F818-2C02-45CA-AB38-1068F1B615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4D8AA-F76C-42E0-AB6F-62F857A3EE66}" type="pres">
      <dgm:prSet presAssocID="{6731F818-2C02-45CA-AB38-1068F1B61597}" presName="fgShape" presStyleLbl="fgShp" presStyleIdx="0" presStyleCnt="1"/>
      <dgm:spPr/>
      <dgm:t>
        <a:bodyPr/>
        <a:lstStyle/>
        <a:p>
          <a:endParaRPr lang="ru-RU"/>
        </a:p>
      </dgm:t>
    </dgm:pt>
    <dgm:pt modelId="{E176B31B-9589-4213-BDF5-D5D270F76BBF}" type="pres">
      <dgm:prSet presAssocID="{6731F818-2C02-45CA-AB38-1068F1B61597}" presName="linComp" presStyleCnt="0"/>
      <dgm:spPr/>
      <dgm:t>
        <a:bodyPr/>
        <a:lstStyle/>
        <a:p>
          <a:endParaRPr lang="ru-RU"/>
        </a:p>
      </dgm:t>
    </dgm:pt>
    <dgm:pt modelId="{1169F349-6E99-474F-BD4E-879C5275ED2B}" type="pres">
      <dgm:prSet presAssocID="{0409C8C4-5112-465B-8E25-CCD2347449D0}" presName="compNode" presStyleCnt="0"/>
      <dgm:spPr/>
      <dgm:t>
        <a:bodyPr/>
        <a:lstStyle/>
        <a:p>
          <a:endParaRPr lang="ru-RU"/>
        </a:p>
      </dgm:t>
    </dgm:pt>
    <dgm:pt modelId="{0AF63F1E-7700-4D57-803F-DE4019CD51AE}" type="pres">
      <dgm:prSet presAssocID="{0409C8C4-5112-465B-8E25-CCD2347449D0}" presName="bkgdShape" presStyleLbl="node1" presStyleIdx="0" presStyleCnt="4"/>
      <dgm:spPr/>
      <dgm:t>
        <a:bodyPr/>
        <a:lstStyle/>
        <a:p>
          <a:endParaRPr lang="ru-RU"/>
        </a:p>
      </dgm:t>
    </dgm:pt>
    <dgm:pt modelId="{657DAC25-9692-42E6-A1C9-80132A7792C4}" type="pres">
      <dgm:prSet presAssocID="{0409C8C4-5112-465B-8E25-CCD2347449D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A941F-803F-4FD2-91EA-EC1C905AB691}" type="pres">
      <dgm:prSet presAssocID="{0409C8C4-5112-465B-8E25-CCD2347449D0}" presName="invisiNode" presStyleLbl="node1" presStyleIdx="0" presStyleCnt="4"/>
      <dgm:spPr/>
      <dgm:t>
        <a:bodyPr/>
        <a:lstStyle/>
        <a:p>
          <a:endParaRPr lang="ru-RU"/>
        </a:p>
      </dgm:t>
    </dgm:pt>
    <dgm:pt modelId="{1713D6D0-2AE1-4F64-99E3-E6A496A6A613}" type="pres">
      <dgm:prSet presAssocID="{0409C8C4-5112-465B-8E25-CCD2347449D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F8C1833-0B7B-42F7-883E-605A903B1475}" type="pres">
      <dgm:prSet presAssocID="{81306292-7B54-4E76-A5BA-CF98473746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ED8FD0-9006-48B0-AEBB-961C7F7D8413}" type="pres">
      <dgm:prSet presAssocID="{A449EC23-12D8-4D39-89E6-469AAED0027D}" presName="compNode" presStyleCnt="0"/>
      <dgm:spPr/>
      <dgm:t>
        <a:bodyPr/>
        <a:lstStyle/>
        <a:p>
          <a:endParaRPr lang="ru-RU"/>
        </a:p>
      </dgm:t>
    </dgm:pt>
    <dgm:pt modelId="{C166FFF9-C277-43FC-91F3-D61600162EC5}" type="pres">
      <dgm:prSet presAssocID="{A449EC23-12D8-4D39-89E6-469AAED0027D}" presName="bkgdShape" presStyleLbl="node1" presStyleIdx="1" presStyleCnt="4"/>
      <dgm:spPr/>
      <dgm:t>
        <a:bodyPr/>
        <a:lstStyle/>
        <a:p>
          <a:endParaRPr lang="ru-RU"/>
        </a:p>
      </dgm:t>
    </dgm:pt>
    <dgm:pt modelId="{18F9B6F9-5357-4083-B7F2-3070318E9F5F}" type="pres">
      <dgm:prSet presAssocID="{A449EC23-12D8-4D39-89E6-469AAED0027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E5D25-EA00-4F30-AB79-491D10C5187D}" type="pres">
      <dgm:prSet presAssocID="{A449EC23-12D8-4D39-89E6-469AAED0027D}" presName="invisiNode" presStyleLbl="node1" presStyleIdx="1" presStyleCnt="4"/>
      <dgm:spPr/>
      <dgm:t>
        <a:bodyPr/>
        <a:lstStyle/>
        <a:p>
          <a:endParaRPr lang="ru-RU"/>
        </a:p>
      </dgm:t>
    </dgm:pt>
    <dgm:pt modelId="{2C8CB855-7EBD-495F-A92D-77270F7F58AB}" type="pres">
      <dgm:prSet presAssocID="{A449EC23-12D8-4D39-89E6-469AAED0027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4986AA32-8EB6-4DD9-9DE3-4B43055AF002}" type="pres">
      <dgm:prSet presAssocID="{57955407-B2CD-458B-8FAA-E3238595C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71A9E7-E5C4-45B9-AD43-4FC72D9D75A9}" type="pres">
      <dgm:prSet presAssocID="{86A9CFB4-64A9-489E-90BF-B5429CA6ABEA}" presName="compNode" presStyleCnt="0"/>
      <dgm:spPr/>
      <dgm:t>
        <a:bodyPr/>
        <a:lstStyle/>
        <a:p>
          <a:endParaRPr lang="ru-RU"/>
        </a:p>
      </dgm:t>
    </dgm:pt>
    <dgm:pt modelId="{11999E61-CBD5-41E3-83E7-9D7F674C96D6}" type="pres">
      <dgm:prSet presAssocID="{86A9CFB4-64A9-489E-90BF-B5429CA6ABEA}" presName="bkgdShape" presStyleLbl="node1" presStyleIdx="2" presStyleCnt="4"/>
      <dgm:spPr/>
      <dgm:t>
        <a:bodyPr/>
        <a:lstStyle/>
        <a:p>
          <a:endParaRPr lang="ru-RU"/>
        </a:p>
      </dgm:t>
    </dgm:pt>
    <dgm:pt modelId="{D3870D69-E8A0-4C40-A677-E2F75AFA8FA7}" type="pres">
      <dgm:prSet presAssocID="{86A9CFB4-64A9-489E-90BF-B5429CA6ABE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BAD90-3A02-499B-BFA3-0FD4C1DFB7A9}" type="pres">
      <dgm:prSet presAssocID="{86A9CFB4-64A9-489E-90BF-B5429CA6ABEA}" presName="invisiNode" presStyleLbl="node1" presStyleIdx="2" presStyleCnt="4"/>
      <dgm:spPr/>
      <dgm:t>
        <a:bodyPr/>
        <a:lstStyle/>
        <a:p>
          <a:endParaRPr lang="ru-RU"/>
        </a:p>
      </dgm:t>
    </dgm:pt>
    <dgm:pt modelId="{DBDFD049-80AC-4CE8-8F25-A3CDD712CC49}" type="pres">
      <dgm:prSet presAssocID="{86A9CFB4-64A9-489E-90BF-B5429CA6ABE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F7D5A14-2735-48F1-9C4C-BF9B5CD26315}" type="pres">
      <dgm:prSet presAssocID="{B111A9B6-B60A-432B-9326-6E99840B64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83B768-CABD-4A58-9B57-9BCC8CE9079A}" type="pres">
      <dgm:prSet presAssocID="{AFD395C6-9054-4A78-8267-BB6EFF119BC5}" presName="compNode" presStyleCnt="0"/>
      <dgm:spPr/>
      <dgm:t>
        <a:bodyPr/>
        <a:lstStyle/>
        <a:p>
          <a:endParaRPr lang="ru-RU"/>
        </a:p>
      </dgm:t>
    </dgm:pt>
    <dgm:pt modelId="{7D96F2C1-8021-4A3E-95D4-0EA4D1FB48A9}" type="pres">
      <dgm:prSet presAssocID="{AFD395C6-9054-4A78-8267-BB6EFF119BC5}" presName="bkgdShape" presStyleLbl="node1" presStyleIdx="3" presStyleCnt="4"/>
      <dgm:spPr/>
      <dgm:t>
        <a:bodyPr/>
        <a:lstStyle/>
        <a:p>
          <a:endParaRPr lang="ru-RU"/>
        </a:p>
      </dgm:t>
    </dgm:pt>
    <dgm:pt modelId="{9AC30753-7256-47F5-8F37-A9A027937224}" type="pres">
      <dgm:prSet presAssocID="{AFD395C6-9054-4A78-8267-BB6EFF119BC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86D9-AB71-4820-A821-52EA61F82AB4}" type="pres">
      <dgm:prSet presAssocID="{AFD395C6-9054-4A78-8267-BB6EFF119BC5}" presName="invisiNode" presStyleLbl="node1" presStyleIdx="3" presStyleCnt="4"/>
      <dgm:spPr/>
      <dgm:t>
        <a:bodyPr/>
        <a:lstStyle/>
        <a:p>
          <a:endParaRPr lang="ru-RU"/>
        </a:p>
      </dgm:t>
    </dgm:pt>
    <dgm:pt modelId="{9C7FD4D3-DB99-49DC-8392-93D4B723617A}" type="pres">
      <dgm:prSet presAssocID="{AFD395C6-9054-4A78-8267-BB6EFF119BC5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24BDE9D5-7755-4399-A0E4-69E97ED3E05E}" type="presOf" srcId="{A449EC23-12D8-4D39-89E6-469AAED0027D}" destId="{C166FFF9-C277-43FC-91F3-D61600162EC5}" srcOrd="0" destOrd="0" presId="urn:microsoft.com/office/officeart/2005/8/layout/hList7"/>
    <dgm:cxn modelId="{9A27713A-AFC9-42B4-A96D-D9E7489A1165}" type="presOf" srcId="{6731F818-2C02-45CA-AB38-1068F1B61597}" destId="{EA0AFB26-5FA3-4AFA-AD81-92B8A5FC448F}" srcOrd="0" destOrd="0" presId="urn:microsoft.com/office/officeart/2005/8/layout/hList7"/>
    <dgm:cxn modelId="{74C64112-A9A7-409E-B8C5-6D5ADBE2F565}" type="presOf" srcId="{0409C8C4-5112-465B-8E25-CCD2347449D0}" destId="{0AF63F1E-7700-4D57-803F-DE4019CD51AE}" srcOrd="0" destOrd="0" presId="urn:microsoft.com/office/officeart/2005/8/layout/hList7"/>
    <dgm:cxn modelId="{7B094F59-491A-430B-B80C-8D9CDBA25986}" srcId="{6731F818-2C02-45CA-AB38-1068F1B61597}" destId="{AFD395C6-9054-4A78-8267-BB6EFF119BC5}" srcOrd="3" destOrd="0" parTransId="{37236231-30F3-4B82-BD39-91818053F05E}" sibTransId="{B4B98DB4-7F35-4D95-91E7-D23F0CCC7D99}"/>
    <dgm:cxn modelId="{12CABEFA-E5CE-48E5-9069-720FC562D197}" type="presOf" srcId="{AFD395C6-9054-4A78-8267-BB6EFF119BC5}" destId="{7D96F2C1-8021-4A3E-95D4-0EA4D1FB48A9}" srcOrd="0" destOrd="0" presId="urn:microsoft.com/office/officeart/2005/8/layout/hList7"/>
    <dgm:cxn modelId="{931E1909-6081-4F92-9A9C-B41DB39D95A3}" type="presOf" srcId="{86A9CFB4-64A9-489E-90BF-B5429CA6ABEA}" destId="{D3870D69-E8A0-4C40-A677-E2F75AFA8FA7}" srcOrd="1" destOrd="0" presId="urn:microsoft.com/office/officeart/2005/8/layout/hList7"/>
    <dgm:cxn modelId="{EA1515DA-0834-4054-B715-F56EA9637867}" srcId="{6731F818-2C02-45CA-AB38-1068F1B61597}" destId="{A449EC23-12D8-4D39-89E6-469AAED0027D}" srcOrd="1" destOrd="0" parTransId="{C09ADE48-DE1A-40F0-9FE7-4DA3E41206F4}" sibTransId="{57955407-B2CD-458B-8FAA-E3238595C370}"/>
    <dgm:cxn modelId="{4901209A-8DB1-43A5-8011-C4F053FC2BD7}" type="presOf" srcId="{57955407-B2CD-458B-8FAA-E3238595C370}" destId="{4986AA32-8EB6-4DD9-9DE3-4B43055AF002}" srcOrd="0" destOrd="0" presId="urn:microsoft.com/office/officeart/2005/8/layout/hList7"/>
    <dgm:cxn modelId="{C4A7A386-D0E5-448A-AA22-2C5FE032E0B9}" type="presOf" srcId="{AFD395C6-9054-4A78-8267-BB6EFF119BC5}" destId="{9AC30753-7256-47F5-8F37-A9A027937224}" srcOrd="1" destOrd="0" presId="urn:microsoft.com/office/officeart/2005/8/layout/hList7"/>
    <dgm:cxn modelId="{4A6B953B-AD0C-4F03-9417-975E489E35D5}" type="presOf" srcId="{86A9CFB4-64A9-489E-90BF-B5429CA6ABEA}" destId="{11999E61-CBD5-41E3-83E7-9D7F674C96D6}" srcOrd="0" destOrd="0" presId="urn:microsoft.com/office/officeart/2005/8/layout/hList7"/>
    <dgm:cxn modelId="{84AEA4C7-E151-4CB5-AF17-BB811018F155}" type="presOf" srcId="{B111A9B6-B60A-432B-9326-6E99840B647F}" destId="{FF7D5A14-2735-48F1-9C4C-BF9B5CD26315}" srcOrd="0" destOrd="0" presId="urn:microsoft.com/office/officeart/2005/8/layout/hList7"/>
    <dgm:cxn modelId="{81F73406-9CFB-475F-B42E-680C697C5388}" srcId="{6731F818-2C02-45CA-AB38-1068F1B61597}" destId="{86A9CFB4-64A9-489E-90BF-B5429CA6ABEA}" srcOrd="2" destOrd="0" parTransId="{100BC304-93C9-45DF-BB46-6B8CE5CDBFBD}" sibTransId="{B111A9B6-B60A-432B-9326-6E99840B647F}"/>
    <dgm:cxn modelId="{404A5A27-6014-46EF-90CF-09FA13B329AB}" type="presOf" srcId="{81306292-7B54-4E76-A5BA-CF984737462E}" destId="{2F8C1833-0B7B-42F7-883E-605A903B1475}" srcOrd="0" destOrd="0" presId="urn:microsoft.com/office/officeart/2005/8/layout/hList7"/>
    <dgm:cxn modelId="{223ABA90-E179-4B55-9BDF-749CB3FC6252}" type="presOf" srcId="{0409C8C4-5112-465B-8E25-CCD2347449D0}" destId="{657DAC25-9692-42E6-A1C9-80132A7792C4}" srcOrd="1" destOrd="0" presId="urn:microsoft.com/office/officeart/2005/8/layout/hList7"/>
    <dgm:cxn modelId="{13B4A692-D512-4514-B03D-2E9F2A3B8477}" type="presOf" srcId="{A449EC23-12D8-4D39-89E6-469AAED0027D}" destId="{18F9B6F9-5357-4083-B7F2-3070318E9F5F}" srcOrd="1" destOrd="0" presId="urn:microsoft.com/office/officeart/2005/8/layout/hList7"/>
    <dgm:cxn modelId="{5E90A952-30DF-4CD1-9901-AB3CBCB77440}" srcId="{6731F818-2C02-45CA-AB38-1068F1B61597}" destId="{0409C8C4-5112-465B-8E25-CCD2347449D0}" srcOrd="0" destOrd="0" parTransId="{96FE01A6-E43E-4FD2-9C28-D4C24A66F6FB}" sibTransId="{81306292-7B54-4E76-A5BA-CF984737462E}"/>
    <dgm:cxn modelId="{1EF0650B-7181-439D-917F-27BE237F1D1D}" type="presParOf" srcId="{EA0AFB26-5FA3-4AFA-AD81-92B8A5FC448F}" destId="{6764D8AA-F76C-42E0-AB6F-62F857A3EE66}" srcOrd="0" destOrd="0" presId="urn:microsoft.com/office/officeart/2005/8/layout/hList7"/>
    <dgm:cxn modelId="{A7FBA58D-9BDB-4F03-B023-F5691260CA88}" type="presParOf" srcId="{EA0AFB26-5FA3-4AFA-AD81-92B8A5FC448F}" destId="{E176B31B-9589-4213-BDF5-D5D270F76BBF}" srcOrd="1" destOrd="0" presId="urn:microsoft.com/office/officeart/2005/8/layout/hList7"/>
    <dgm:cxn modelId="{76B3F0EC-95F8-485F-B42B-F3CEAA4DC532}" type="presParOf" srcId="{E176B31B-9589-4213-BDF5-D5D270F76BBF}" destId="{1169F349-6E99-474F-BD4E-879C5275ED2B}" srcOrd="0" destOrd="0" presId="urn:microsoft.com/office/officeart/2005/8/layout/hList7"/>
    <dgm:cxn modelId="{6F45282A-6042-4046-86E1-A0CDACF07643}" type="presParOf" srcId="{1169F349-6E99-474F-BD4E-879C5275ED2B}" destId="{0AF63F1E-7700-4D57-803F-DE4019CD51AE}" srcOrd="0" destOrd="0" presId="urn:microsoft.com/office/officeart/2005/8/layout/hList7"/>
    <dgm:cxn modelId="{8B58F322-DD3C-4A8B-A646-50C7394FA9D5}" type="presParOf" srcId="{1169F349-6E99-474F-BD4E-879C5275ED2B}" destId="{657DAC25-9692-42E6-A1C9-80132A7792C4}" srcOrd="1" destOrd="0" presId="urn:microsoft.com/office/officeart/2005/8/layout/hList7"/>
    <dgm:cxn modelId="{29F9D1C4-BCA6-4356-98EC-F47601F57B7B}" type="presParOf" srcId="{1169F349-6E99-474F-BD4E-879C5275ED2B}" destId="{AAFA941F-803F-4FD2-91EA-EC1C905AB691}" srcOrd="2" destOrd="0" presId="urn:microsoft.com/office/officeart/2005/8/layout/hList7"/>
    <dgm:cxn modelId="{3A2D24D4-A4AF-4832-98AD-8308C986276B}" type="presParOf" srcId="{1169F349-6E99-474F-BD4E-879C5275ED2B}" destId="{1713D6D0-2AE1-4F64-99E3-E6A496A6A613}" srcOrd="3" destOrd="0" presId="urn:microsoft.com/office/officeart/2005/8/layout/hList7"/>
    <dgm:cxn modelId="{89FE2BF6-56A4-40EB-B79F-B8756EFC2F01}" type="presParOf" srcId="{E176B31B-9589-4213-BDF5-D5D270F76BBF}" destId="{2F8C1833-0B7B-42F7-883E-605A903B1475}" srcOrd="1" destOrd="0" presId="urn:microsoft.com/office/officeart/2005/8/layout/hList7"/>
    <dgm:cxn modelId="{B7FFB05E-C801-4065-BF86-669E0AAC80F2}" type="presParOf" srcId="{E176B31B-9589-4213-BDF5-D5D270F76BBF}" destId="{C6ED8FD0-9006-48B0-AEBB-961C7F7D8413}" srcOrd="2" destOrd="0" presId="urn:microsoft.com/office/officeart/2005/8/layout/hList7"/>
    <dgm:cxn modelId="{6FE27045-2092-4A90-B8FB-70A1E462D74F}" type="presParOf" srcId="{C6ED8FD0-9006-48B0-AEBB-961C7F7D8413}" destId="{C166FFF9-C277-43FC-91F3-D61600162EC5}" srcOrd="0" destOrd="0" presId="urn:microsoft.com/office/officeart/2005/8/layout/hList7"/>
    <dgm:cxn modelId="{D72F4C8C-659D-4E34-99B1-A8947743BA73}" type="presParOf" srcId="{C6ED8FD0-9006-48B0-AEBB-961C7F7D8413}" destId="{18F9B6F9-5357-4083-B7F2-3070318E9F5F}" srcOrd="1" destOrd="0" presId="urn:microsoft.com/office/officeart/2005/8/layout/hList7"/>
    <dgm:cxn modelId="{63083078-A6F7-40E2-B525-92642C44B6E7}" type="presParOf" srcId="{C6ED8FD0-9006-48B0-AEBB-961C7F7D8413}" destId="{604E5D25-EA00-4F30-AB79-491D10C5187D}" srcOrd="2" destOrd="0" presId="urn:microsoft.com/office/officeart/2005/8/layout/hList7"/>
    <dgm:cxn modelId="{3F8F5EAF-425A-4E1B-8972-B9229432DCFF}" type="presParOf" srcId="{C6ED8FD0-9006-48B0-AEBB-961C7F7D8413}" destId="{2C8CB855-7EBD-495F-A92D-77270F7F58AB}" srcOrd="3" destOrd="0" presId="urn:microsoft.com/office/officeart/2005/8/layout/hList7"/>
    <dgm:cxn modelId="{700459AD-0E28-487F-BFDE-96E79E75C9A7}" type="presParOf" srcId="{E176B31B-9589-4213-BDF5-D5D270F76BBF}" destId="{4986AA32-8EB6-4DD9-9DE3-4B43055AF002}" srcOrd="3" destOrd="0" presId="urn:microsoft.com/office/officeart/2005/8/layout/hList7"/>
    <dgm:cxn modelId="{C2C2A366-41D4-4C0B-9509-37ED4996D406}" type="presParOf" srcId="{E176B31B-9589-4213-BDF5-D5D270F76BBF}" destId="{5471A9E7-E5C4-45B9-AD43-4FC72D9D75A9}" srcOrd="4" destOrd="0" presId="urn:microsoft.com/office/officeart/2005/8/layout/hList7"/>
    <dgm:cxn modelId="{18274924-29A5-49F2-B4A3-B4A2F63464F8}" type="presParOf" srcId="{5471A9E7-E5C4-45B9-AD43-4FC72D9D75A9}" destId="{11999E61-CBD5-41E3-83E7-9D7F674C96D6}" srcOrd="0" destOrd="0" presId="urn:microsoft.com/office/officeart/2005/8/layout/hList7"/>
    <dgm:cxn modelId="{49D3FC0E-401D-4420-8D76-68EA98C247D4}" type="presParOf" srcId="{5471A9E7-E5C4-45B9-AD43-4FC72D9D75A9}" destId="{D3870D69-E8A0-4C40-A677-E2F75AFA8FA7}" srcOrd="1" destOrd="0" presId="urn:microsoft.com/office/officeart/2005/8/layout/hList7"/>
    <dgm:cxn modelId="{D8A841EE-2550-4E6E-9D0E-57EAB68F6E5F}" type="presParOf" srcId="{5471A9E7-E5C4-45B9-AD43-4FC72D9D75A9}" destId="{7F1BAD90-3A02-499B-BFA3-0FD4C1DFB7A9}" srcOrd="2" destOrd="0" presId="urn:microsoft.com/office/officeart/2005/8/layout/hList7"/>
    <dgm:cxn modelId="{5D79C01E-6156-4937-BF0A-CA100B16896E}" type="presParOf" srcId="{5471A9E7-E5C4-45B9-AD43-4FC72D9D75A9}" destId="{DBDFD049-80AC-4CE8-8F25-A3CDD712CC49}" srcOrd="3" destOrd="0" presId="urn:microsoft.com/office/officeart/2005/8/layout/hList7"/>
    <dgm:cxn modelId="{C9442C76-E34D-4712-A421-8E745C49ED03}" type="presParOf" srcId="{E176B31B-9589-4213-BDF5-D5D270F76BBF}" destId="{FF7D5A14-2735-48F1-9C4C-BF9B5CD26315}" srcOrd="5" destOrd="0" presId="urn:microsoft.com/office/officeart/2005/8/layout/hList7"/>
    <dgm:cxn modelId="{79F631BF-7772-43F2-B736-492CE34B2E5D}" type="presParOf" srcId="{E176B31B-9589-4213-BDF5-D5D270F76BBF}" destId="{2A83B768-CABD-4A58-9B57-9BCC8CE9079A}" srcOrd="6" destOrd="0" presId="urn:microsoft.com/office/officeart/2005/8/layout/hList7"/>
    <dgm:cxn modelId="{E9D7DD5C-4768-4F48-A8E8-1FE34F51C2D1}" type="presParOf" srcId="{2A83B768-CABD-4A58-9B57-9BCC8CE9079A}" destId="{7D96F2C1-8021-4A3E-95D4-0EA4D1FB48A9}" srcOrd="0" destOrd="0" presId="urn:microsoft.com/office/officeart/2005/8/layout/hList7"/>
    <dgm:cxn modelId="{E0FED1A9-9069-4177-A765-C69DD0A8688C}" type="presParOf" srcId="{2A83B768-CABD-4A58-9B57-9BCC8CE9079A}" destId="{9AC30753-7256-47F5-8F37-A9A027937224}" srcOrd="1" destOrd="0" presId="urn:microsoft.com/office/officeart/2005/8/layout/hList7"/>
    <dgm:cxn modelId="{2E224F01-1067-4352-85C6-39EF2545A299}" type="presParOf" srcId="{2A83B768-CABD-4A58-9B57-9BCC8CE9079A}" destId="{D84186D9-AB71-4820-A821-52EA61F82AB4}" srcOrd="2" destOrd="0" presId="urn:microsoft.com/office/officeart/2005/8/layout/hList7"/>
    <dgm:cxn modelId="{A72D08E6-4E88-4B93-B6D1-73C5395C09BE}" type="presParOf" srcId="{2A83B768-CABD-4A58-9B57-9BCC8CE9079A}" destId="{9C7FD4D3-DB99-49DC-8392-93D4B72361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72E5FA-9153-453E-B469-BA6074B10F4F}" type="doc">
      <dgm:prSet loTypeId="urn:microsoft.com/office/officeart/2005/8/layout/pList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7BA0ED-12D0-4913-A321-D75E0367F5FD}">
      <dgm:prSet phldrT="[Текст]" custT="1"/>
      <dgm:spPr/>
      <dgm:t>
        <a:bodyPr/>
        <a:lstStyle/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200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r>
            <a:rPr lang="ru-RU" sz="1800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Совестные дела, игры и занятия.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учатся и  развиваются играя.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6FCED-C46D-40E3-8500-856165592C3F}" type="parTrans" cxnId="{C2513185-180A-4439-9587-13A95BFDC6F2}">
      <dgm:prSet/>
      <dgm:spPr/>
      <dgm:t>
        <a:bodyPr/>
        <a:lstStyle/>
        <a:p>
          <a:endParaRPr lang="ru-RU"/>
        </a:p>
      </dgm:t>
    </dgm:pt>
    <dgm:pt modelId="{7032AF9B-1B4B-4BCA-8EE7-D329C01A07CA}" type="sibTrans" cxnId="{C2513185-180A-4439-9587-13A95BFDC6F2}">
      <dgm:prSet/>
      <dgm:spPr/>
      <dgm:t>
        <a:bodyPr/>
        <a:lstStyle/>
        <a:p>
          <a:endParaRPr lang="ru-RU"/>
        </a:p>
      </dgm:t>
    </dgm:pt>
    <dgm:pt modelId="{57C5DC14-5BC8-4C77-8A21-4EF95FFF316E}">
      <dgm:prSet custT="1"/>
      <dgm:spPr/>
      <dgm:t>
        <a:bodyPr/>
        <a:lstStyle/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развития ребенка значимо общение с важными для него взрослыми - с его родителями.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4C0BF-E2B1-4EB9-9DF4-F6D52EAC842C}" type="parTrans" cxnId="{C1807FD9-8641-4374-958F-9DF1E85040DD}">
      <dgm:prSet/>
      <dgm:spPr/>
      <dgm:t>
        <a:bodyPr/>
        <a:lstStyle/>
        <a:p>
          <a:endParaRPr lang="ru-RU"/>
        </a:p>
      </dgm:t>
    </dgm:pt>
    <dgm:pt modelId="{B20BC0B8-3F91-4779-9A66-96CDA2F4082B}" type="sibTrans" cxnId="{C1807FD9-8641-4374-958F-9DF1E85040DD}">
      <dgm:prSet/>
      <dgm:spPr/>
      <dgm:t>
        <a:bodyPr/>
        <a:lstStyle/>
        <a:p>
          <a:endParaRPr lang="ru-RU"/>
        </a:p>
      </dgm:t>
    </dgm:pt>
    <dgm:pt modelId="{E5331579-97BF-4EFA-A362-9172C96FA787}">
      <dgm:prSet custT="1"/>
      <dgm:spPr/>
      <dgm:t>
        <a:bodyPr/>
        <a:lstStyle/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развития детской любознательности важно два условия: 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богатая среда и состояние покоя. 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49238-3D6E-4622-B0B6-2B18DD172A68}" type="parTrans" cxnId="{C83EEAFB-85FA-4D75-99C9-AD38945C4936}">
      <dgm:prSet/>
      <dgm:spPr/>
      <dgm:t>
        <a:bodyPr/>
        <a:lstStyle/>
        <a:p>
          <a:endParaRPr lang="ru-RU"/>
        </a:p>
      </dgm:t>
    </dgm:pt>
    <dgm:pt modelId="{AA9C8D70-A244-4E1F-92AB-E21EAF3B93E2}" type="sibTrans" cxnId="{C83EEAFB-85FA-4D75-99C9-AD38945C4936}">
      <dgm:prSet/>
      <dgm:spPr/>
      <dgm:t>
        <a:bodyPr/>
        <a:lstStyle/>
        <a:p>
          <a:endParaRPr lang="ru-RU"/>
        </a:p>
      </dgm:t>
    </dgm:pt>
    <dgm:pt modelId="{41C24CAC-B459-43B6-9CF8-A9F9A5EC94C3}" type="pres">
      <dgm:prSet presAssocID="{C172E5FA-9153-453E-B469-BA6074B10F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B67926-5253-41DA-8A37-55B25E1B20D1}" type="pres">
      <dgm:prSet presAssocID="{C172E5FA-9153-453E-B469-BA6074B10F4F}" presName="bkgdShp" presStyleLbl="alignAccFollowNode1" presStyleIdx="0" presStyleCnt="1"/>
      <dgm:spPr/>
    </dgm:pt>
    <dgm:pt modelId="{BFC7FBFC-0E3D-4C5D-B066-464B08A89838}" type="pres">
      <dgm:prSet presAssocID="{C172E5FA-9153-453E-B469-BA6074B10F4F}" presName="linComp" presStyleCnt="0"/>
      <dgm:spPr/>
    </dgm:pt>
    <dgm:pt modelId="{53D791BB-B98C-44AB-8F1F-15FC619B89CE}" type="pres">
      <dgm:prSet presAssocID="{4F7BA0ED-12D0-4913-A321-D75E0367F5FD}" presName="compNode" presStyleCnt="0"/>
      <dgm:spPr/>
    </dgm:pt>
    <dgm:pt modelId="{2EFDDFC9-A0BD-47C0-87DD-A0D93CC212F4}" type="pres">
      <dgm:prSet presAssocID="{4F7BA0ED-12D0-4913-A321-D75E0367F5FD}" presName="node" presStyleLbl="node1" presStyleIdx="0" presStyleCnt="3" custScaleY="64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2F01-29AD-42A2-A4A5-C941883CB555}" type="pres">
      <dgm:prSet presAssocID="{4F7BA0ED-12D0-4913-A321-D75E0367F5FD}" presName="invisiNode" presStyleLbl="node1" presStyleIdx="0" presStyleCnt="3"/>
      <dgm:spPr/>
    </dgm:pt>
    <dgm:pt modelId="{D17A0D47-4F7E-405C-96C3-0A6BA4340202}" type="pres">
      <dgm:prSet presAssocID="{4F7BA0ED-12D0-4913-A321-D75E0367F5FD}" presName="imagNode" presStyleLbl="fgImgPlace1" presStyleIdx="0" presStyleCnt="3" custScaleX="110256" custScaleY="1380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E096456-B4D0-419E-B25B-9541E2A32B46}" type="pres">
      <dgm:prSet presAssocID="{7032AF9B-1B4B-4BCA-8EE7-D329C01A07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2B501B-BA17-4189-90F4-1FBB85755BF5}" type="pres">
      <dgm:prSet presAssocID="{57C5DC14-5BC8-4C77-8A21-4EF95FFF316E}" presName="compNode" presStyleCnt="0"/>
      <dgm:spPr/>
    </dgm:pt>
    <dgm:pt modelId="{22466657-16EB-4FC3-87FA-E9B467558255}" type="pres">
      <dgm:prSet presAssocID="{57C5DC14-5BC8-4C77-8A21-4EF95FFF316E}" presName="node" presStyleLbl="node1" presStyleIdx="1" presStyleCnt="3" custScaleY="65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DFC87-E7A2-4A0D-A61E-C3A667A30E13}" type="pres">
      <dgm:prSet presAssocID="{57C5DC14-5BC8-4C77-8A21-4EF95FFF316E}" presName="invisiNode" presStyleLbl="node1" presStyleIdx="1" presStyleCnt="3"/>
      <dgm:spPr/>
    </dgm:pt>
    <dgm:pt modelId="{7E8D3A98-C8CF-4435-9692-3EAA0D17CE62}" type="pres">
      <dgm:prSet presAssocID="{57C5DC14-5BC8-4C77-8A21-4EF95FFF316E}" presName="imagNode" presStyleLbl="fgImgPlace1" presStyleIdx="1" presStyleCnt="3" custScaleX="103569" custScaleY="1389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B284BCB6-6041-4CC7-8425-FA9B95A16D64}" type="pres">
      <dgm:prSet presAssocID="{B20BC0B8-3F91-4779-9A66-96CDA2F408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89290F-5CED-4340-82FB-F3C09E1AE901}" type="pres">
      <dgm:prSet presAssocID="{E5331579-97BF-4EFA-A362-9172C96FA787}" presName="compNode" presStyleCnt="0"/>
      <dgm:spPr/>
    </dgm:pt>
    <dgm:pt modelId="{BC428262-49A8-4B2D-B0CE-E25FD61D3762}" type="pres">
      <dgm:prSet presAssocID="{E5331579-97BF-4EFA-A362-9172C96FA787}" presName="node" presStyleLbl="node1" presStyleIdx="2" presStyleCnt="3" custScaleY="6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9D42E-6CF1-4958-8467-116A07AD94AE}" type="pres">
      <dgm:prSet presAssocID="{E5331579-97BF-4EFA-A362-9172C96FA787}" presName="invisiNode" presStyleLbl="node1" presStyleIdx="2" presStyleCnt="3"/>
      <dgm:spPr/>
    </dgm:pt>
    <dgm:pt modelId="{AB8A5AF5-C9C3-4C6A-B039-6A49AD6A0D8D}" type="pres">
      <dgm:prSet presAssocID="{E5331579-97BF-4EFA-A362-9172C96FA787}" presName="imagNode" presStyleLbl="fgImgPlace1" presStyleIdx="2" presStyleCnt="3" custScaleX="98994" custScaleY="137188" custLinFactNeighborX="1002" custLinFactNeighborY="13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</dgm:ptLst>
  <dgm:cxnLst>
    <dgm:cxn modelId="{D6713CDB-95AD-4A3E-B384-7C4F6BB57BCA}" type="presOf" srcId="{57C5DC14-5BC8-4C77-8A21-4EF95FFF316E}" destId="{22466657-16EB-4FC3-87FA-E9B467558255}" srcOrd="0" destOrd="0" presId="urn:microsoft.com/office/officeart/2005/8/layout/pList2"/>
    <dgm:cxn modelId="{C1807FD9-8641-4374-958F-9DF1E85040DD}" srcId="{C172E5FA-9153-453E-B469-BA6074B10F4F}" destId="{57C5DC14-5BC8-4C77-8A21-4EF95FFF316E}" srcOrd="1" destOrd="0" parTransId="{3AE4C0BF-E2B1-4EB9-9DF4-F6D52EAC842C}" sibTransId="{B20BC0B8-3F91-4779-9A66-96CDA2F4082B}"/>
    <dgm:cxn modelId="{C2513185-180A-4439-9587-13A95BFDC6F2}" srcId="{C172E5FA-9153-453E-B469-BA6074B10F4F}" destId="{4F7BA0ED-12D0-4913-A321-D75E0367F5FD}" srcOrd="0" destOrd="0" parTransId="{E5D6FCED-C46D-40E3-8500-856165592C3F}" sibTransId="{7032AF9B-1B4B-4BCA-8EE7-D329C01A07CA}"/>
    <dgm:cxn modelId="{66CE3B55-3EF8-4E68-BA27-68AF50474304}" type="presOf" srcId="{4F7BA0ED-12D0-4913-A321-D75E0367F5FD}" destId="{2EFDDFC9-A0BD-47C0-87DD-A0D93CC212F4}" srcOrd="0" destOrd="0" presId="urn:microsoft.com/office/officeart/2005/8/layout/pList2"/>
    <dgm:cxn modelId="{C83EEAFB-85FA-4D75-99C9-AD38945C4936}" srcId="{C172E5FA-9153-453E-B469-BA6074B10F4F}" destId="{E5331579-97BF-4EFA-A362-9172C96FA787}" srcOrd="2" destOrd="0" parTransId="{96F49238-3D6E-4622-B0B6-2B18DD172A68}" sibTransId="{AA9C8D70-A244-4E1F-92AB-E21EAF3B93E2}"/>
    <dgm:cxn modelId="{CC033D8A-2582-4D82-B24F-493AF6F036C2}" type="presOf" srcId="{7032AF9B-1B4B-4BCA-8EE7-D329C01A07CA}" destId="{8E096456-B4D0-419E-B25B-9541E2A32B46}" srcOrd="0" destOrd="0" presId="urn:microsoft.com/office/officeart/2005/8/layout/pList2"/>
    <dgm:cxn modelId="{12026CD6-5735-44EE-B21F-2D7D1C92DC86}" type="presOf" srcId="{B20BC0B8-3F91-4779-9A66-96CDA2F4082B}" destId="{B284BCB6-6041-4CC7-8425-FA9B95A16D64}" srcOrd="0" destOrd="0" presId="urn:microsoft.com/office/officeart/2005/8/layout/pList2"/>
    <dgm:cxn modelId="{8D32B048-7DF2-4998-99FC-21B40DF8BC5B}" type="presOf" srcId="{C172E5FA-9153-453E-B469-BA6074B10F4F}" destId="{41C24CAC-B459-43B6-9CF8-A9F9A5EC94C3}" srcOrd="0" destOrd="0" presId="urn:microsoft.com/office/officeart/2005/8/layout/pList2"/>
    <dgm:cxn modelId="{79BC1279-3F6B-4874-86D2-C4EDE1666889}" type="presOf" srcId="{E5331579-97BF-4EFA-A362-9172C96FA787}" destId="{BC428262-49A8-4B2D-B0CE-E25FD61D3762}" srcOrd="0" destOrd="0" presId="urn:microsoft.com/office/officeart/2005/8/layout/pList2"/>
    <dgm:cxn modelId="{B46D857A-CDEF-44D3-BE75-1E051B2198C0}" type="presParOf" srcId="{41C24CAC-B459-43B6-9CF8-A9F9A5EC94C3}" destId="{6FB67926-5253-41DA-8A37-55B25E1B20D1}" srcOrd="0" destOrd="0" presId="urn:microsoft.com/office/officeart/2005/8/layout/pList2"/>
    <dgm:cxn modelId="{9D219755-5F24-4700-86C9-5641A4DFA425}" type="presParOf" srcId="{41C24CAC-B459-43B6-9CF8-A9F9A5EC94C3}" destId="{BFC7FBFC-0E3D-4C5D-B066-464B08A89838}" srcOrd="1" destOrd="0" presId="urn:microsoft.com/office/officeart/2005/8/layout/pList2"/>
    <dgm:cxn modelId="{96DDDD0A-98AB-496B-AE7D-9B9B4057DD4D}" type="presParOf" srcId="{BFC7FBFC-0E3D-4C5D-B066-464B08A89838}" destId="{53D791BB-B98C-44AB-8F1F-15FC619B89CE}" srcOrd="0" destOrd="0" presId="urn:microsoft.com/office/officeart/2005/8/layout/pList2"/>
    <dgm:cxn modelId="{2878960B-9722-4808-8B36-3016515B89DC}" type="presParOf" srcId="{53D791BB-B98C-44AB-8F1F-15FC619B89CE}" destId="{2EFDDFC9-A0BD-47C0-87DD-A0D93CC212F4}" srcOrd="0" destOrd="0" presId="urn:microsoft.com/office/officeart/2005/8/layout/pList2"/>
    <dgm:cxn modelId="{2A45CECF-0253-47AD-8D0A-96600781331B}" type="presParOf" srcId="{53D791BB-B98C-44AB-8F1F-15FC619B89CE}" destId="{633B2F01-29AD-42A2-A4A5-C941883CB555}" srcOrd="1" destOrd="0" presId="urn:microsoft.com/office/officeart/2005/8/layout/pList2"/>
    <dgm:cxn modelId="{3C758D38-9614-4EF7-8412-EC041390CCA2}" type="presParOf" srcId="{53D791BB-B98C-44AB-8F1F-15FC619B89CE}" destId="{D17A0D47-4F7E-405C-96C3-0A6BA4340202}" srcOrd="2" destOrd="0" presId="urn:microsoft.com/office/officeart/2005/8/layout/pList2"/>
    <dgm:cxn modelId="{3A10E0E8-43B2-4EF1-81B7-699AD9379C28}" type="presParOf" srcId="{BFC7FBFC-0E3D-4C5D-B066-464B08A89838}" destId="{8E096456-B4D0-419E-B25B-9541E2A32B46}" srcOrd="1" destOrd="0" presId="urn:microsoft.com/office/officeart/2005/8/layout/pList2"/>
    <dgm:cxn modelId="{790ADB5B-3898-4094-B642-359E1F9FD79A}" type="presParOf" srcId="{BFC7FBFC-0E3D-4C5D-B066-464B08A89838}" destId="{5A2B501B-BA17-4189-90F4-1FBB85755BF5}" srcOrd="2" destOrd="0" presId="urn:microsoft.com/office/officeart/2005/8/layout/pList2"/>
    <dgm:cxn modelId="{B4688FC2-2828-4D9B-A9FD-C0F515CB6FEA}" type="presParOf" srcId="{5A2B501B-BA17-4189-90F4-1FBB85755BF5}" destId="{22466657-16EB-4FC3-87FA-E9B467558255}" srcOrd="0" destOrd="0" presId="urn:microsoft.com/office/officeart/2005/8/layout/pList2"/>
    <dgm:cxn modelId="{B34EBAC6-6012-469B-986F-5D3A97BF031E}" type="presParOf" srcId="{5A2B501B-BA17-4189-90F4-1FBB85755BF5}" destId="{B41DFC87-E7A2-4A0D-A61E-C3A667A30E13}" srcOrd="1" destOrd="0" presId="urn:microsoft.com/office/officeart/2005/8/layout/pList2"/>
    <dgm:cxn modelId="{D65D87BE-42F2-4318-B31A-4A1D1003FB9A}" type="presParOf" srcId="{5A2B501B-BA17-4189-90F4-1FBB85755BF5}" destId="{7E8D3A98-C8CF-4435-9692-3EAA0D17CE62}" srcOrd="2" destOrd="0" presId="urn:microsoft.com/office/officeart/2005/8/layout/pList2"/>
    <dgm:cxn modelId="{1B650F12-36F9-4F5D-8922-62108BB70E88}" type="presParOf" srcId="{BFC7FBFC-0E3D-4C5D-B066-464B08A89838}" destId="{B284BCB6-6041-4CC7-8425-FA9B95A16D64}" srcOrd="3" destOrd="0" presId="urn:microsoft.com/office/officeart/2005/8/layout/pList2"/>
    <dgm:cxn modelId="{E6984294-C95C-4B97-AB27-36A8EAF728C8}" type="presParOf" srcId="{BFC7FBFC-0E3D-4C5D-B066-464B08A89838}" destId="{A789290F-5CED-4340-82FB-F3C09E1AE901}" srcOrd="4" destOrd="0" presId="urn:microsoft.com/office/officeart/2005/8/layout/pList2"/>
    <dgm:cxn modelId="{F58425D6-82E7-4C8D-ACF8-D2872AA571C4}" type="presParOf" srcId="{A789290F-5CED-4340-82FB-F3C09E1AE901}" destId="{BC428262-49A8-4B2D-B0CE-E25FD61D3762}" srcOrd="0" destOrd="0" presId="urn:microsoft.com/office/officeart/2005/8/layout/pList2"/>
    <dgm:cxn modelId="{CF03B31E-4F30-4B63-9B35-093BECAC8B73}" type="presParOf" srcId="{A789290F-5CED-4340-82FB-F3C09E1AE901}" destId="{9F29D42E-6CF1-4958-8467-116A07AD94AE}" srcOrd="1" destOrd="0" presId="urn:microsoft.com/office/officeart/2005/8/layout/pList2"/>
    <dgm:cxn modelId="{98E54AE4-EFC4-432F-90A3-189410A0A7AC}" type="presParOf" srcId="{A789290F-5CED-4340-82FB-F3C09E1AE901}" destId="{AB8A5AF5-C9C3-4C6A-B039-6A49AD6A0D8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3F5CF3-15BE-4CF4-949E-4C70389B4953}" type="doc">
      <dgm:prSet loTypeId="urn:microsoft.com/office/officeart/2005/8/layout/equation2" loCatId="process" qsTypeId="urn:microsoft.com/office/officeart/2005/8/quickstyle/simple3" qsCatId="simple" csTypeId="urn:microsoft.com/office/officeart/2005/8/colors/colorful5" csCatId="colorful" phldr="1"/>
      <dgm:spPr/>
    </dgm:pt>
    <dgm:pt modelId="{258448D8-C8BE-4809-9E8B-091DA32653A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живет в интересной среде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AEECF-FDFD-4703-9D1A-F3C309D1F334}" type="parTrans" cxnId="{300D2CA5-5549-461C-9F54-703591BECCA4}">
      <dgm:prSet/>
      <dgm:spPr/>
      <dgm:t>
        <a:bodyPr/>
        <a:lstStyle/>
        <a:p>
          <a:endParaRPr lang="ru-RU"/>
        </a:p>
      </dgm:t>
    </dgm:pt>
    <dgm:pt modelId="{8D74D751-B98C-4F65-BC19-9F13EB2C7A69}" type="sibTrans" cxnId="{300D2CA5-5549-461C-9F54-703591BECCA4}">
      <dgm:prSet/>
      <dgm:spPr/>
      <dgm:t>
        <a:bodyPr/>
        <a:lstStyle/>
        <a:p>
          <a:endParaRPr lang="ru-RU"/>
        </a:p>
      </dgm:t>
    </dgm:pt>
    <dgm:pt modelId="{FF523C84-F94C-4432-B3C7-6312E0BF91E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радуются проявлениям любознательности ребенка.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0E657-F6EE-4FD4-8974-828E5747DB37}" type="parTrans" cxnId="{67E738A0-8D06-4D59-A715-EEEA477AF97D}">
      <dgm:prSet/>
      <dgm:spPr/>
      <dgm:t>
        <a:bodyPr/>
        <a:lstStyle/>
        <a:p>
          <a:endParaRPr lang="ru-RU"/>
        </a:p>
      </dgm:t>
    </dgm:pt>
    <dgm:pt modelId="{31B197AB-D49B-4679-8387-56D159BB0ACB}" type="sibTrans" cxnId="{67E738A0-8D06-4D59-A715-EEEA477AF97D}">
      <dgm:prSet/>
      <dgm:spPr/>
      <dgm:t>
        <a:bodyPr/>
        <a:lstStyle/>
        <a:p>
          <a:endParaRPr lang="ru-RU"/>
        </a:p>
      </dgm:t>
    </dgm:pt>
    <dgm:pt modelId="{33194C5F-11A3-4A7E-AE7A-D8DB04E886B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легко будет любознательным.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7E42D-05C8-4510-9CB0-2D6409B2742A}" type="parTrans" cxnId="{82C9678B-2DA7-4A09-B4A8-ACB9CBD3E4AA}">
      <dgm:prSet/>
      <dgm:spPr/>
      <dgm:t>
        <a:bodyPr/>
        <a:lstStyle/>
        <a:p>
          <a:endParaRPr lang="ru-RU"/>
        </a:p>
      </dgm:t>
    </dgm:pt>
    <dgm:pt modelId="{721719B3-DD81-4F3B-BE39-DEA86EC2F1B8}" type="sibTrans" cxnId="{82C9678B-2DA7-4A09-B4A8-ACB9CBD3E4AA}">
      <dgm:prSet/>
      <dgm:spPr/>
      <dgm:t>
        <a:bodyPr/>
        <a:lstStyle/>
        <a:p>
          <a:endParaRPr lang="ru-RU"/>
        </a:p>
      </dgm:t>
    </dgm:pt>
    <dgm:pt modelId="{37380482-D060-49CE-9FDD-28B9F35EC94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Родителям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ИНТЕРЕСНО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FD04E-FD5F-4A49-B6C4-E860D1D15369}" type="parTrans" cxnId="{A466ED69-658F-4374-8154-712D85C90C07}">
      <dgm:prSet/>
      <dgm:spPr/>
      <dgm:t>
        <a:bodyPr/>
        <a:lstStyle/>
        <a:p>
          <a:endParaRPr lang="ru-RU"/>
        </a:p>
      </dgm:t>
    </dgm:pt>
    <dgm:pt modelId="{D9A2408C-9405-4FB9-A2C3-130ABDDF4D81}" type="sibTrans" cxnId="{A466ED69-658F-4374-8154-712D85C90C07}">
      <dgm:prSet/>
      <dgm:spPr/>
      <dgm:t>
        <a:bodyPr/>
        <a:lstStyle/>
        <a:p>
          <a:endParaRPr lang="ru-RU"/>
        </a:p>
      </dgm:t>
    </dgm:pt>
    <dgm:pt modelId="{F5694EE0-AD30-4A57-854B-7F27119EB726}" type="pres">
      <dgm:prSet presAssocID="{C13F5CF3-15BE-4CF4-949E-4C70389B4953}" presName="Name0" presStyleCnt="0">
        <dgm:presLayoutVars>
          <dgm:dir/>
          <dgm:resizeHandles val="exact"/>
        </dgm:presLayoutVars>
      </dgm:prSet>
      <dgm:spPr/>
    </dgm:pt>
    <dgm:pt modelId="{492BF48D-A5D0-4CD2-B990-DDE3863B67D3}" type="pres">
      <dgm:prSet presAssocID="{C13F5CF3-15BE-4CF4-949E-4C70389B4953}" presName="vNodes" presStyleCnt="0"/>
      <dgm:spPr/>
    </dgm:pt>
    <dgm:pt modelId="{14C73633-8C06-4003-8AEF-184BEC7693B4}" type="pres">
      <dgm:prSet presAssocID="{258448D8-C8BE-4809-9E8B-091DA32653A3}" presName="node" presStyleLbl="node1" presStyleIdx="0" presStyleCnt="4" custScaleX="278886" custLinFactNeighborX="92" custLinFactNeighborY="-6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D59C-5848-4FBB-8A15-20E98DE2C861}" type="pres">
      <dgm:prSet presAssocID="{8D74D751-B98C-4F65-BC19-9F13EB2C7A69}" presName="spacerT" presStyleCnt="0"/>
      <dgm:spPr/>
    </dgm:pt>
    <dgm:pt modelId="{9A330E46-9CB1-453A-BECF-4B9D9B78D28F}" type="pres">
      <dgm:prSet presAssocID="{8D74D751-B98C-4F65-BC19-9F13EB2C7A6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567236C-F882-4C44-88F3-4970D483A685}" type="pres">
      <dgm:prSet presAssocID="{8D74D751-B98C-4F65-BC19-9F13EB2C7A69}" presName="spacerB" presStyleCnt="0"/>
      <dgm:spPr/>
    </dgm:pt>
    <dgm:pt modelId="{1B98B143-B5C4-40CB-B035-EACFF8C77270}" type="pres">
      <dgm:prSet presAssocID="{37380482-D060-49CE-9FDD-28B9F35EC946}" presName="node" presStyleLbl="node1" presStyleIdx="1" presStyleCnt="4" custScaleX="23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07F5-A0FD-43D8-99DA-4340AF37FCF1}" type="pres">
      <dgm:prSet presAssocID="{D9A2408C-9405-4FB9-A2C3-130ABDDF4D81}" presName="spacerT" presStyleCnt="0"/>
      <dgm:spPr/>
    </dgm:pt>
    <dgm:pt modelId="{ED900A01-48B6-4E08-B918-FBEFB06730B7}" type="pres">
      <dgm:prSet presAssocID="{D9A2408C-9405-4FB9-A2C3-130ABDDF4D8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D22AC32-A3E7-408C-8CC1-F4979ED688F1}" type="pres">
      <dgm:prSet presAssocID="{D9A2408C-9405-4FB9-A2C3-130ABDDF4D81}" presName="spacerB" presStyleCnt="0"/>
      <dgm:spPr/>
    </dgm:pt>
    <dgm:pt modelId="{708F7A15-6101-4BD4-8EA4-889EC2F7C3C2}" type="pres">
      <dgm:prSet presAssocID="{FF523C84-F94C-4432-B3C7-6312E0BF91E1}" presName="node" presStyleLbl="node1" presStyleIdx="2" presStyleCnt="4" custScaleX="251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6AD22-AAE7-4E4B-B432-DF74EEFE13B6}" type="pres">
      <dgm:prSet presAssocID="{C13F5CF3-15BE-4CF4-949E-4C70389B495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7B54BF3-7011-4AB2-8F69-9E94E95684A9}" type="pres">
      <dgm:prSet presAssocID="{C13F5CF3-15BE-4CF4-949E-4C70389B495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82F6CA8-4F68-46C5-860C-64BE8B102689}" type="pres">
      <dgm:prSet presAssocID="{C13F5CF3-15BE-4CF4-949E-4C70389B4953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37381-3F2E-4489-A5CF-B720510B1785}" type="presOf" srcId="{FF523C84-F94C-4432-B3C7-6312E0BF91E1}" destId="{708F7A15-6101-4BD4-8EA4-889EC2F7C3C2}" srcOrd="0" destOrd="0" presId="urn:microsoft.com/office/officeart/2005/8/layout/equation2"/>
    <dgm:cxn modelId="{C2C9207D-8C27-4177-8924-F3CC290D4006}" type="presOf" srcId="{33194C5F-11A3-4A7E-AE7A-D8DB04E886B1}" destId="{A82F6CA8-4F68-46C5-860C-64BE8B102689}" srcOrd="0" destOrd="0" presId="urn:microsoft.com/office/officeart/2005/8/layout/equation2"/>
    <dgm:cxn modelId="{300D2CA5-5549-461C-9F54-703591BECCA4}" srcId="{C13F5CF3-15BE-4CF4-949E-4C70389B4953}" destId="{258448D8-C8BE-4809-9E8B-091DA32653A3}" srcOrd="0" destOrd="0" parTransId="{A5CAEECF-FDFD-4703-9D1A-F3C309D1F334}" sibTransId="{8D74D751-B98C-4F65-BC19-9F13EB2C7A69}"/>
    <dgm:cxn modelId="{DA5E5F14-EF9F-4E2C-A38A-0C3E8735E1A9}" type="presOf" srcId="{31B197AB-D49B-4679-8387-56D159BB0ACB}" destId="{27B54BF3-7011-4AB2-8F69-9E94E95684A9}" srcOrd="1" destOrd="0" presId="urn:microsoft.com/office/officeart/2005/8/layout/equation2"/>
    <dgm:cxn modelId="{A466ED69-658F-4374-8154-712D85C90C07}" srcId="{C13F5CF3-15BE-4CF4-949E-4C70389B4953}" destId="{37380482-D060-49CE-9FDD-28B9F35EC946}" srcOrd="1" destOrd="0" parTransId="{D29FD04E-FD5F-4A49-B6C4-E860D1D15369}" sibTransId="{D9A2408C-9405-4FB9-A2C3-130ABDDF4D81}"/>
    <dgm:cxn modelId="{2843A690-AC72-40BF-8681-2B1EBFF913C7}" type="presOf" srcId="{37380482-D060-49CE-9FDD-28B9F35EC946}" destId="{1B98B143-B5C4-40CB-B035-EACFF8C77270}" srcOrd="0" destOrd="0" presId="urn:microsoft.com/office/officeart/2005/8/layout/equation2"/>
    <dgm:cxn modelId="{67E738A0-8D06-4D59-A715-EEEA477AF97D}" srcId="{C13F5CF3-15BE-4CF4-949E-4C70389B4953}" destId="{FF523C84-F94C-4432-B3C7-6312E0BF91E1}" srcOrd="2" destOrd="0" parTransId="{E080E657-F6EE-4FD4-8974-828E5747DB37}" sibTransId="{31B197AB-D49B-4679-8387-56D159BB0ACB}"/>
    <dgm:cxn modelId="{C4B96743-404C-4533-A3C7-00804CCF4F3E}" type="presOf" srcId="{8D74D751-B98C-4F65-BC19-9F13EB2C7A69}" destId="{9A330E46-9CB1-453A-BECF-4B9D9B78D28F}" srcOrd="0" destOrd="0" presId="urn:microsoft.com/office/officeart/2005/8/layout/equation2"/>
    <dgm:cxn modelId="{AF96682B-8575-457A-A132-80AF1CF9DD94}" type="presOf" srcId="{C13F5CF3-15BE-4CF4-949E-4C70389B4953}" destId="{F5694EE0-AD30-4A57-854B-7F27119EB726}" srcOrd="0" destOrd="0" presId="urn:microsoft.com/office/officeart/2005/8/layout/equation2"/>
    <dgm:cxn modelId="{B8763084-05B5-43F6-9E1D-7E23EB8FE939}" type="presOf" srcId="{D9A2408C-9405-4FB9-A2C3-130ABDDF4D81}" destId="{ED900A01-48B6-4E08-B918-FBEFB06730B7}" srcOrd="0" destOrd="0" presId="urn:microsoft.com/office/officeart/2005/8/layout/equation2"/>
    <dgm:cxn modelId="{717BE80C-B5C1-4D77-B590-C0BBACE41BF0}" type="presOf" srcId="{31B197AB-D49B-4679-8387-56D159BB0ACB}" destId="{B776AD22-AAE7-4E4B-B432-DF74EEFE13B6}" srcOrd="0" destOrd="0" presId="urn:microsoft.com/office/officeart/2005/8/layout/equation2"/>
    <dgm:cxn modelId="{45384349-F189-43AD-A341-96BC684C00A1}" type="presOf" srcId="{258448D8-C8BE-4809-9E8B-091DA32653A3}" destId="{14C73633-8C06-4003-8AEF-184BEC7693B4}" srcOrd="0" destOrd="0" presId="urn:microsoft.com/office/officeart/2005/8/layout/equation2"/>
    <dgm:cxn modelId="{82C9678B-2DA7-4A09-B4A8-ACB9CBD3E4AA}" srcId="{C13F5CF3-15BE-4CF4-949E-4C70389B4953}" destId="{33194C5F-11A3-4A7E-AE7A-D8DB04E886B1}" srcOrd="3" destOrd="0" parTransId="{AD87E42D-05C8-4510-9CB0-2D6409B2742A}" sibTransId="{721719B3-DD81-4F3B-BE39-DEA86EC2F1B8}"/>
    <dgm:cxn modelId="{3F551FF7-2CBB-4D6D-A053-B75307F47AD9}" type="presParOf" srcId="{F5694EE0-AD30-4A57-854B-7F27119EB726}" destId="{492BF48D-A5D0-4CD2-B990-DDE3863B67D3}" srcOrd="0" destOrd="0" presId="urn:microsoft.com/office/officeart/2005/8/layout/equation2"/>
    <dgm:cxn modelId="{FC47729C-6C7F-4165-B63C-63B22E6BDC1F}" type="presParOf" srcId="{492BF48D-A5D0-4CD2-B990-DDE3863B67D3}" destId="{14C73633-8C06-4003-8AEF-184BEC7693B4}" srcOrd="0" destOrd="0" presId="urn:microsoft.com/office/officeart/2005/8/layout/equation2"/>
    <dgm:cxn modelId="{C9007D08-A65B-4A41-B443-995928E3D5CC}" type="presParOf" srcId="{492BF48D-A5D0-4CD2-B990-DDE3863B67D3}" destId="{563ED59C-5848-4FBB-8A15-20E98DE2C861}" srcOrd="1" destOrd="0" presId="urn:microsoft.com/office/officeart/2005/8/layout/equation2"/>
    <dgm:cxn modelId="{41220E3E-1204-466D-80FA-5E94BBDAB913}" type="presParOf" srcId="{492BF48D-A5D0-4CD2-B990-DDE3863B67D3}" destId="{9A330E46-9CB1-453A-BECF-4B9D9B78D28F}" srcOrd="2" destOrd="0" presId="urn:microsoft.com/office/officeart/2005/8/layout/equation2"/>
    <dgm:cxn modelId="{75BB04B7-A62A-4B60-9931-2D7DF750CA20}" type="presParOf" srcId="{492BF48D-A5D0-4CD2-B990-DDE3863B67D3}" destId="{7567236C-F882-4C44-88F3-4970D483A685}" srcOrd="3" destOrd="0" presId="urn:microsoft.com/office/officeart/2005/8/layout/equation2"/>
    <dgm:cxn modelId="{B5B22E41-6DA7-4DDA-88A8-C9BBCD852BD0}" type="presParOf" srcId="{492BF48D-A5D0-4CD2-B990-DDE3863B67D3}" destId="{1B98B143-B5C4-40CB-B035-EACFF8C77270}" srcOrd="4" destOrd="0" presId="urn:microsoft.com/office/officeart/2005/8/layout/equation2"/>
    <dgm:cxn modelId="{33B7525C-1576-4531-AF37-59739320B9CC}" type="presParOf" srcId="{492BF48D-A5D0-4CD2-B990-DDE3863B67D3}" destId="{0B6E07F5-A0FD-43D8-99DA-4340AF37FCF1}" srcOrd="5" destOrd="0" presId="urn:microsoft.com/office/officeart/2005/8/layout/equation2"/>
    <dgm:cxn modelId="{3CFD29E0-F25B-4EAE-8871-ADBACDC027A0}" type="presParOf" srcId="{492BF48D-A5D0-4CD2-B990-DDE3863B67D3}" destId="{ED900A01-48B6-4E08-B918-FBEFB06730B7}" srcOrd="6" destOrd="0" presId="urn:microsoft.com/office/officeart/2005/8/layout/equation2"/>
    <dgm:cxn modelId="{9013FA4C-AA91-4154-B394-9FCC31E8E99D}" type="presParOf" srcId="{492BF48D-A5D0-4CD2-B990-DDE3863B67D3}" destId="{BD22AC32-A3E7-408C-8CC1-F4979ED688F1}" srcOrd="7" destOrd="0" presId="urn:microsoft.com/office/officeart/2005/8/layout/equation2"/>
    <dgm:cxn modelId="{7CB02EBF-88A9-4CEB-9B30-C2F8B12F9BDD}" type="presParOf" srcId="{492BF48D-A5D0-4CD2-B990-DDE3863B67D3}" destId="{708F7A15-6101-4BD4-8EA4-889EC2F7C3C2}" srcOrd="8" destOrd="0" presId="urn:microsoft.com/office/officeart/2005/8/layout/equation2"/>
    <dgm:cxn modelId="{ED7E5982-7574-4AF2-9BEC-4609027474FE}" type="presParOf" srcId="{F5694EE0-AD30-4A57-854B-7F27119EB726}" destId="{B776AD22-AAE7-4E4B-B432-DF74EEFE13B6}" srcOrd="1" destOrd="0" presId="urn:microsoft.com/office/officeart/2005/8/layout/equation2"/>
    <dgm:cxn modelId="{C26EE710-745C-4F11-82FC-B1FFF2478418}" type="presParOf" srcId="{B776AD22-AAE7-4E4B-B432-DF74EEFE13B6}" destId="{27B54BF3-7011-4AB2-8F69-9E94E95684A9}" srcOrd="0" destOrd="0" presId="urn:microsoft.com/office/officeart/2005/8/layout/equation2"/>
    <dgm:cxn modelId="{6892E100-1160-47A7-AA59-C3C30DFC1D5C}" type="presParOf" srcId="{F5694EE0-AD30-4A57-854B-7F27119EB726}" destId="{A82F6CA8-4F68-46C5-860C-64BE8B1026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DC678B-C77A-4DB9-AA36-7F3093587572}" type="doc">
      <dgm:prSet loTypeId="urn:microsoft.com/office/officeart/2005/8/layout/arrow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92EC621-DAB0-422D-8F89-CF6E37D4CA1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Именно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дошкольном возрасте ребенок активно развивается: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 Память, мышление, воображение, внимание.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 Любознательность.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65CB7-A659-47A4-B3C7-0B0E7641CD7F}" type="parTrans" cxnId="{32806748-2F94-4656-850A-75C614E61A45}">
      <dgm:prSet/>
      <dgm:spPr/>
      <dgm:t>
        <a:bodyPr/>
        <a:lstStyle/>
        <a:p>
          <a:endParaRPr lang="ru-RU"/>
        </a:p>
      </dgm:t>
    </dgm:pt>
    <dgm:pt modelId="{87D5FB9E-1C54-4F74-8C57-3843CFBCFC49}" type="sibTrans" cxnId="{32806748-2F94-4656-850A-75C614E61A45}">
      <dgm:prSet/>
      <dgm:spPr/>
      <dgm:t>
        <a:bodyPr/>
        <a:lstStyle/>
        <a:p>
          <a:endParaRPr lang="ru-RU"/>
        </a:p>
      </dgm:t>
    </dgm:pt>
    <dgm:pt modelId="{7E7EE169-4170-4FF4-B609-34A1E63527C9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мы не научим ребенка мыслить, интересоваться чем –то в детском саду,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школе это будет сделать очень сложно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F69B6-C2FE-4E50-844B-A2C2EFE7CFF0}" type="parTrans" cxnId="{90BA5E8B-1CC5-49B4-B938-F0059C1B4FD6}">
      <dgm:prSet/>
      <dgm:spPr/>
      <dgm:t>
        <a:bodyPr/>
        <a:lstStyle/>
        <a:p>
          <a:endParaRPr lang="ru-RU"/>
        </a:p>
      </dgm:t>
    </dgm:pt>
    <dgm:pt modelId="{B6992D85-33FD-41E9-BF19-D67000E09BC6}" type="sibTrans" cxnId="{90BA5E8B-1CC5-49B4-B938-F0059C1B4FD6}">
      <dgm:prSet/>
      <dgm:spPr/>
      <dgm:t>
        <a:bodyPr/>
        <a:lstStyle/>
        <a:p>
          <a:endParaRPr lang="ru-RU"/>
        </a:p>
      </dgm:t>
    </dgm:pt>
    <dgm:pt modelId="{3C52CD74-866E-4DF7-A4C8-13A9559A988D}">
      <dgm:prSet/>
      <dgm:spPr/>
      <dgm:t>
        <a:bodyPr/>
        <a:lstStyle/>
        <a:p>
          <a:endParaRPr lang="ru-RU"/>
        </a:p>
      </dgm:t>
    </dgm:pt>
    <dgm:pt modelId="{FBB23FC7-3559-46E6-AC8B-914EA704076B}" type="parTrans" cxnId="{FBF72AE4-C9F9-4D10-B818-FDAFD60084C6}">
      <dgm:prSet/>
      <dgm:spPr/>
      <dgm:t>
        <a:bodyPr/>
        <a:lstStyle/>
        <a:p>
          <a:endParaRPr lang="ru-RU"/>
        </a:p>
      </dgm:t>
    </dgm:pt>
    <dgm:pt modelId="{1572519F-5ED6-4952-8F77-2F2EEA3E214F}" type="sibTrans" cxnId="{FBF72AE4-C9F9-4D10-B818-FDAFD60084C6}">
      <dgm:prSet/>
      <dgm:spPr/>
      <dgm:t>
        <a:bodyPr/>
        <a:lstStyle/>
        <a:p>
          <a:endParaRPr lang="ru-RU"/>
        </a:p>
      </dgm:t>
    </dgm:pt>
    <dgm:pt modelId="{8951D46B-7C18-4890-A222-104EB0C07C1E}" type="pres">
      <dgm:prSet presAssocID="{CDDC678B-C77A-4DB9-AA36-7F30935875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1E398-B7CB-48CF-86FC-47095B85E959}" type="pres">
      <dgm:prSet presAssocID="{192EC621-DAB0-422D-8F89-CF6E37D4CA16}" presName="upArrow" presStyleLbl="node1" presStyleIdx="0" presStyleCnt="2"/>
      <dgm:spPr/>
    </dgm:pt>
    <dgm:pt modelId="{9B587D92-7F98-4C80-9723-E422FCF239FD}" type="pres">
      <dgm:prSet presAssocID="{192EC621-DAB0-422D-8F89-CF6E37D4CA1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7AD58-2E82-455C-98B5-B12A46E264E7}" type="pres">
      <dgm:prSet presAssocID="{7E7EE169-4170-4FF4-B609-34A1E63527C9}" presName="downArrow" presStyleLbl="node1" presStyleIdx="1" presStyleCnt="2"/>
      <dgm:spPr/>
    </dgm:pt>
    <dgm:pt modelId="{CEF32C64-7C2A-4F13-AA8C-B8F682FA3CA2}" type="pres">
      <dgm:prSet presAssocID="{7E7EE169-4170-4FF4-B609-34A1E63527C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72AE4-C9F9-4D10-B818-FDAFD60084C6}" srcId="{CDDC678B-C77A-4DB9-AA36-7F3093587572}" destId="{3C52CD74-866E-4DF7-A4C8-13A9559A988D}" srcOrd="2" destOrd="0" parTransId="{FBB23FC7-3559-46E6-AC8B-914EA704076B}" sibTransId="{1572519F-5ED6-4952-8F77-2F2EEA3E214F}"/>
    <dgm:cxn modelId="{9D3E0092-3D8C-4D1D-A276-50536383E376}" type="presOf" srcId="{CDDC678B-C77A-4DB9-AA36-7F3093587572}" destId="{8951D46B-7C18-4890-A222-104EB0C07C1E}" srcOrd="0" destOrd="0" presId="urn:microsoft.com/office/officeart/2005/8/layout/arrow4"/>
    <dgm:cxn modelId="{90BA5E8B-1CC5-49B4-B938-F0059C1B4FD6}" srcId="{CDDC678B-C77A-4DB9-AA36-7F3093587572}" destId="{7E7EE169-4170-4FF4-B609-34A1E63527C9}" srcOrd="1" destOrd="0" parTransId="{535F69B6-C2FE-4E50-844B-A2C2EFE7CFF0}" sibTransId="{B6992D85-33FD-41E9-BF19-D67000E09BC6}"/>
    <dgm:cxn modelId="{C806CCCE-06BD-4FE3-9235-68C77EDFC147}" type="presOf" srcId="{7E7EE169-4170-4FF4-B609-34A1E63527C9}" destId="{CEF32C64-7C2A-4F13-AA8C-B8F682FA3CA2}" srcOrd="0" destOrd="0" presId="urn:microsoft.com/office/officeart/2005/8/layout/arrow4"/>
    <dgm:cxn modelId="{EFBFA521-BA07-43D4-A43A-7BF9554C4DC9}" type="presOf" srcId="{192EC621-DAB0-422D-8F89-CF6E37D4CA16}" destId="{9B587D92-7F98-4C80-9723-E422FCF239FD}" srcOrd="0" destOrd="0" presId="urn:microsoft.com/office/officeart/2005/8/layout/arrow4"/>
    <dgm:cxn modelId="{32806748-2F94-4656-850A-75C614E61A45}" srcId="{CDDC678B-C77A-4DB9-AA36-7F3093587572}" destId="{192EC621-DAB0-422D-8F89-CF6E37D4CA16}" srcOrd="0" destOrd="0" parTransId="{A9F65CB7-A659-47A4-B3C7-0B0E7641CD7F}" sibTransId="{87D5FB9E-1C54-4F74-8C57-3843CFBCFC49}"/>
    <dgm:cxn modelId="{5BD6263D-A0F1-4D0A-B602-20B19730915B}" type="presParOf" srcId="{8951D46B-7C18-4890-A222-104EB0C07C1E}" destId="{E6E1E398-B7CB-48CF-86FC-47095B85E959}" srcOrd="0" destOrd="0" presId="urn:microsoft.com/office/officeart/2005/8/layout/arrow4"/>
    <dgm:cxn modelId="{7B76BF4C-F53C-44BE-ACF4-9F2D9D31A7F4}" type="presParOf" srcId="{8951D46B-7C18-4890-A222-104EB0C07C1E}" destId="{9B587D92-7F98-4C80-9723-E422FCF239FD}" srcOrd="1" destOrd="0" presId="urn:microsoft.com/office/officeart/2005/8/layout/arrow4"/>
    <dgm:cxn modelId="{7A6C2640-CC36-41AA-B855-3969A6140F20}" type="presParOf" srcId="{8951D46B-7C18-4890-A222-104EB0C07C1E}" destId="{CD77AD58-2E82-455C-98B5-B12A46E264E7}" srcOrd="2" destOrd="0" presId="urn:microsoft.com/office/officeart/2005/8/layout/arrow4"/>
    <dgm:cxn modelId="{ED7FBDA0-F1B7-4518-B434-2515E0CC381F}" type="presParOf" srcId="{8951D46B-7C18-4890-A222-104EB0C07C1E}" destId="{CEF32C64-7C2A-4F13-AA8C-B8F682FA3CA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EF2B-FEA4-4C6E-BF15-C863A73DF6DB}">
      <dsp:nvSpPr>
        <dsp:cNvPr id="0" name=""/>
        <dsp:cNvSpPr/>
      </dsp:nvSpPr>
      <dsp:spPr>
        <a:xfrm>
          <a:off x="1304750" y="736341"/>
          <a:ext cx="5044021" cy="5044021"/>
        </a:xfrm>
        <a:prstGeom prst="blockArc">
          <a:avLst>
            <a:gd name="adj1" fmla="val 10798005"/>
            <a:gd name="adj2" fmla="val 16615950"/>
            <a:gd name="adj3" fmla="val 4633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DC5004-0CBF-4F81-A6AB-86B7EE4E43BB}">
      <dsp:nvSpPr>
        <dsp:cNvPr id="0" name=""/>
        <dsp:cNvSpPr/>
      </dsp:nvSpPr>
      <dsp:spPr>
        <a:xfrm>
          <a:off x="1304507" y="772393"/>
          <a:ext cx="5044021" cy="5044021"/>
        </a:xfrm>
        <a:prstGeom prst="blockArc">
          <a:avLst>
            <a:gd name="adj1" fmla="val 4983709"/>
            <a:gd name="adj2" fmla="val 10848314"/>
            <a:gd name="adj3" fmla="val 4633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178CDC-2F3D-464F-9C17-82B32016CAD0}">
      <dsp:nvSpPr>
        <dsp:cNvPr id="0" name=""/>
        <dsp:cNvSpPr/>
      </dsp:nvSpPr>
      <dsp:spPr>
        <a:xfrm>
          <a:off x="2051024" y="795599"/>
          <a:ext cx="5044021" cy="5044021"/>
        </a:xfrm>
        <a:prstGeom prst="blockArc">
          <a:avLst>
            <a:gd name="adj1" fmla="val 21418744"/>
            <a:gd name="adj2" fmla="val 6029954"/>
            <a:gd name="adj3" fmla="val 4633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FF81B8-F605-4337-B400-21F0C8FACF16}">
      <dsp:nvSpPr>
        <dsp:cNvPr id="0" name=""/>
        <dsp:cNvSpPr/>
      </dsp:nvSpPr>
      <dsp:spPr>
        <a:xfrm>
          <a:off x="2048066" y="713652"/>
          <a:ext cx="5044021" cy="5044021"/>
        </a:xfrm>
        <a:prstGeom prst="blockArc">
          <a:avLst>
            <a:gd name="adj1" fmla="val 15574244"/>
            <a:gd name="adj2" fmla="val 21533176"/>
            <a:gd name="adj3" fmla="val 46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9A6F77-F8C7-479C-AE64-8A08E8DF010D}">
      <dsp:nvSpPr>
        <dsp:cNvPr id="0" name=""/>
        <dsp:cNvSpPr/>
      </dsp:nvSpPr>
      <dsp:spPr>
        <a:xfrm>
          <a:off x="2539937" y="2117067"/>
          <a:ext cx="3168357" cy="23185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Любознательность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3932" y="2456617"/>
        <a:ext cx="2240367" cy="1639493"/>
      </dsp:txXfrm>
    </dsp:sp>
    <dsp:sp modelId="{D0915EB0-D125-4BA6-AC02-CB8AA71DB6F1}">
      <dsp:nvSpPr>
        <dsp:cNvPr id="0" name=""/>
        <dsp:cNvSpPr/>
      </dsp:nvSpPr>
      <dsp:spPr>
        <a:xfrm>
          <a:off x="3269338" y="1273"/>
          <a:ext cx="1709554" cy="16230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Признак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готовности к школе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696" y="238958"/>
        <a:ext cx="1208838" cy="1147645"/>
      </dsp:txXfrm>
    </dsp:sp>
    <dsp:sp modelId="{07699657-22C4-475A-B2FB-5CCD7E944E74}">
      <dsp:nvSpPr>
        <dsp:cNvPr id="0" name=""/>
        <dsp:cNvSpPr/>
      </dsp:nvSpPr>
      <dsp:spPr>
        <a:xfrm>
          <a:off x="6059028" y="2376270"/>
          <a:ext cx="1948332" cy="1623015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умственные способности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355" y="2613955"/>
        <a:ext cx="1377678" cy="1147645"/>
      </dsp:txXfrm>
    </dsp:sp>
    <dsp:sp modelId="{F55EC79C-5FF9-4268-BCF1-D41A0AA8CE01}">
      <dsp:nvSpPr>
        <dsp:cNvPr id="0" name=""/>
        <dsp:cNvSpPr/>
      </dsp:nvSpPr>
      <dsp:spPr>
        <a:xfrm>
          <a:off x="3312608" y="4928438"/>
          <a:ext cx="1623015" cy="1623015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Помогает видеть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идеи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293" y="5166123"/>
        <a:ext cx="1147645" cy="1147645"/>
      </dsp:txXfrm>
    </dsp:sp>
    <dsp:sp modelId="{A39806AE-EA9D-4A51-9FB1-5FC4D52DDA63}">
      <dsp:nvSpPr>
        <dsp:cNvPr id="0" name=""/>
        <dsp:cNvSpPr/>
      </dsp:nvSpPr>
      <dsp:spPr>
        <a:xfrm>
          <a:off x="370381" y="2448274"/>
          <a:ext cx="1985596" cy="162301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жизни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165" y="2685959"/>
        <a:ext cx="1404028" cy="1147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97B68-430F-447F-94EC-1A316878829D}">
      <dsp:nvSpPr>
        <dsp:cNvPr id="0" name=""/>
        <dsp:cNvSpPr/>
      </dsp:nvSpPr>
      <dsp:spPr>
        <a:xfrm>
          <a:off x="771827" y="756069"/>
          <a:ext cx="2756562" cy="29523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991B38-D2DD-4B4C-8B18-EBD07CDC97CF}">
      <dsp:nvSpPr>
        <dsp:cNvPr id="0" name=""/>
        <dsp:cNvSpPr/>
      </dsp:nvSpPr>
      <dsp:spPr>
        <a:xfrm>
          <a:off x="321335" y="3985358"/>
          <a:ext cx="3849461" cy="1453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/>
              <a:ea typeface="Calibri"/>
            </a:rPr>
            <a:t>проявляет интерес к новым вещам: осматривает и ощупывает их, пробует на вкус, пытается найти применение предметам</a:t>
          </a:r>
          <a:endParaRPr lang="ru-RU" sz="1800" b="1" kern="1200" dirty="0"/>
        </a:p>
      </dsp:txBody>
      <dsp:txXfrm>
        <a:off x="363909" y="4027932"/>
        <a:ext cx="3764313" cy="1368424"/>
      </dsp:txXfrm>
    </dsp:sp>
    <dsp:sp modelId="{9E5D60B2-2C4A-4DD3-8B7E-6C145F432238}">
      <dsp:nvSpPr>
        <dsp:cNvPr id="0" name=""/>
        <dsp:cNvSpPr/>
      </dsp:nvSpPr>
      <dsp:spPr>
        <a:xfrm rot="21503701">
          <a:off x="4148488" y="1927671"/>
          <a:ext cx="705687" cy="5585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148521" y="2041728"/>
        <a:ext cx="538122" cy="335131"/>
      </dsp:txXfrm>
    </dsp:sp>
    <dsp:sp modelId="{215174A8-1DB9-4D1E-A515-F6668EAE7558}">
      <dsp:nvSpPr>
        <dsp:cNvPr id="0" name=""/>
        <dsp:cNvSpPr/>
      </dsp:nvSpPr>
      <dsp:spPr>
        <a:xfrm>
          <a:off x="5544620" y="781674"/>
          <a:ext cx="3044594" cy="29422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225EC8-9F30-4C42-83A1-C68932BD8E9A}">
      <dsp:nvSpPr>
        <dsp:cNvPr id="0" name=""/>
        <dsp:cNvSpPr/>
      </dsp:nvSpPr>
      <dsp:spPr>
        <a:xfrm>
          <a:off x="4608501" y="4011916"/>
          <a:ext cx="4106460" cy="144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/>
              <a:ea typeface="Calibri"/>
            </a:rPr>
            <a:t>тяготеет к освоению новых знаний (кружки, секции, хобби, чтение книг и журналов, просмотр научных и развивающих видео)</a:t>
          </a:r>
          <a:endParaRPr lang="ru-RU" sz="1800" b="1" kern="1200" dirty="0"/>
        </a:p>
      </dsp:txBody>
      <dsp:txXfrm>
        <a:off x="4650825" y="4054240"/>
        <a:ext cx="4021812" cy="1360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3F1E-7700-4D57-803F-DE4019CD51AE}">
      <dsp:nvSpPr>
        <dsp:cNvPr id="0" name=""/>
        <dsp:cNvSpPr/>
      </dsp:nvSpPr>
      <dsp:spPr>
        <a:xfrm>
          <a:off x="1997" y="0"/>
          <a:ext cx="2094121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задают вопросы «Почему?», «Зачем это нужно?», «Как это сделано?»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7" y="1872208"/>
        <a:ext cx="2094121" cy="1872208"/>
      </dsp:txXfrm>
    </dsp:sp>
    <dsp:sp modelId="{1713D6D0-2AE1-4F64-99E3-E6A496A6A613}">
      <dsp:nvSpPr>
        <dsp:cNvPr id="0" name=""/>
        <dsp:cNvSpPr/>
      </dsp:nvSpPr>
      <dsp:spPr>
        <a:xfrm>
          <a:off x="269751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66FFF9-C277-43FC-91F3-D61600162EC5}">
      <dsp:nvSpPr>
        <dsp:cNvPr id="0" name=""/>
        <dsp:cNvSpPr/>
      </dsp:nvSpPr>
      <dsp:spPr>
        <a:xfrm>
          <a:off x="2158942" y="0"/>
          <a:ext cx="2094121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Удивляются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8942" y="1872208"/>
        <a:ext cx="2094121" cy="1872208"/>
      </dsp:txXfrm>
    </dsp:sp>
    <dsp:sp modelId="{2C8CB855-7EBD-495F-A92D-77270F7F58AB}">
      <dsp:nvSpPr>
        <dsp:cNvPr id="0" name=""/>
        <dsp:cNvSpPr/>
      </dsp:nvSpPr>
      <dsp:spPr>
        <a:xfrm>
          <a:off x="2426696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999E61-CBD5-41E3-83E7-9D7F674C96D6}">
      <dsp:nvSpPr>
        <dsp:cNvPr id="0" name=""/>
        <dsp:cNvSpPr/>
      </dsp:nvSpPr>
      <dsp:spPr>
        <a:xfrm>
          <a:off x="4315887" y="0"/>
          <a:ext cx="2094121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Увлеченно играют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887" y="1872208"/>
        <a:ext cx="2094121" cy="1872208"/>
      </dsp:txXfrm>
    </dsp:sp>
    <dsp:sp modelId="{DBDFD049-80AC-4CE8-8F25-A3CDD712CC49}">
      <dsp:nvSpPr>
        <dsp:cNvPr id="0" name=""/>
        <dsp:cNvSpPr/>
      </dsp:nvSpPr>
      <dsp:spPr>
        <a:xfrm>
          <a:off x="4583641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96F2C1-8021-4A3E-95D4-0EA4D1FB48A9}">
      <dsp:nvSpPr>
        <dsp:cNvPr id="0" name=""/>
        <dsp:cNvSpPr/>
      </dsp:nvSpPr>
      <dsp:spPr>
        <a:xfrm>
          <a:off x="6472832" y="0"/>
          <a:ext cx="2094121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Познают  новое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2832" y="1872208"/>
        <a:ext cx="2094121" cy="1872208"/>
      </dsp:txXfrm>
    </dsp:sp>
    <dsp:sp modelId="{9C7FD4D3-DB99-49DC-8392-93D4B723617A}">
      <dsp:nvSpPr>
        <dsp:cNvPr id="0" name=""/>
        <dsp:cNvSpPr/>
      </dsp:nvSpPr>
      <dsp:spPr>
        <a:xfrm>
          <a:off x="6740586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4D8AA-F76C-42E0-AB6F-62F857A3EE66}">
      <dsp:nvSpPr>
        <dsp:cNvPr id="0" name=""/>
        <dsp:cNvSpPr/>
      </dsp:nvSpPr>
      <dsp:spPr>
        <a:xfrm>
          <a:off x="342758" y="3744416"/>
          <a:ext cx="7883435" cy="702078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67926-5253-41DA-8A37-55B25E1B20D1}">
      <dsp:nvSpPr>
        <dsp:cNvPr id="0" name=""/>
        <dsp:cNvSpPr/>
      </dsp:nvSpPr>
      <dsp:spPr>
        <a:xfrm>
          <a:off x="0" y="135048"/>
          <a:ext cx="8229600" cy="27867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A0D47-4F7E-405C-96C3-0A6BA4340202}">
      <dsp:nvSpPr>
        <dsp:cNvPr id="0" name=""/>
        <dsp:cNvSpPr/>
      </dsp:nvSpPr>
      <dsp:spPr>
        <a:xfrm>
          <a:off x="250009" y="425050"/>
          <a:ext cx="2552932" cy="2822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DFC9-A0BD-47C0-87DD-A0D93CC212F4}">
      <dsp:nvSpPr>
        <dsp:cNvPr id="0" name=""/>
        <dsp:cNvSpPr/>
      </dsp:nvSpPr>
      <dsp:spPr>
        <a:xfrm rot="10800000">
          <a:off x="368746" y="3827084"/>
          <a:ext cx="2315459" cy="22106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r>
            <a:rPr lang="ru-RU" sz="1800" b="1" i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Совестные дела, игры и занятия.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учатся и  развиваются играя.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6731" y="3827084"/>
        <a:ext cx="2179489" cy="2142665"/>
      </dsp:txXfrm>
    </dsp:sp>
    <dsp:sp modelId="{7E8D3A98-C8CF-4435-9692-3EAA0D17CE62}">
      <dsp:nvSpPr>
        <dsp:cNvPr id="0" name=""/>
        <dsp:cNvSpPr/>
      </dsp:nvSpPr>
      <dsp:spPr>
        <a:xfrm>
          <a:off x="3034487" y="412225"/>
          <a:ext cx="2398097" cy="28391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66657-16EB-4FC3-87FA-E9B467558255}">
      <dsp:nvSpPr>
        <dsp:cNvPr id="0" name=""/>
        <dsp:cNvSpPr/>
      </dsp:nvSpPr>
      <dsp:spPr>
        <a:xfrm rot="10800000">
          <a:off x="3075807" y="3805713"/>
          <a:ext cx="2315459" cy="22448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развития ребенка значимо общение с важными для него взрослыми - с его родителями.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44844" y="3805713"/>
        <a:ext cx="2177385" cy="2175809"/>
      </dsp:txXfrm>
    </dsp:sp>
    <dsp:sp modelId="{AB8A5AF5-C9C3-4C6A-B039-6A49AD6A0D8D}">
      <dsp:nvSpPr>
        <dsp:cNvPr id="0" name=""/>
        <dsp:cNvSpPr/>
      </dsp:nvSpPr>
      <dsp:spPr>
        <a:xfrm>
          <a:off x="5698979" y="432039"/>
          <a:ext cx="2292165" cy="28035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28262-49A8-4B2D-B0CE-E25FD61D3762}">
      <dsp:nvSpPr>
        <dsp:cNvPr id="0" name=""/>
        <dsp:cNvSpPr/>
      </dsp:nvSpPr>
      <dsp:spPr>
        <a:xfrm rot="10800000">
          <a:off x="5664131" y="3748896"/>
          <a:ext cx="2315459" cy="23087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развития детской любознательности важно два условия: 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богатая среда и состояние покоя. 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735133" y="3748896"/>
        <a:ext cx="2173455" cy="2237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73633-8C06-4003-8AEF-184BEC7693B4}">
      <dsp:nvSpPr>
        <dsp:cNvPr id="0" name=""/>
        <dsp:cNvSpPr/>
      </dsp:nvSpPr>
      <dsp:spPr>
        <a:xfrm>
          <a:off x="1666" y="147748"/>
          <a:ext cx="3787908" cy="13582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живет в интересной среде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392" y="346656"/>
        <a:ext cx="2678456" cy="960412"/>
      </dsp:txXfrm>
    </dsp:sp>
    <dsp:sp modelId="{9A330E46-9CB1-453A-BECF-4B9D9B78D28F}">
      <dsp:nvSpPr>
        <dsp:cNvPr id="0" name=""/>
        <dsp:cNvSpPr/>
      </dsp:nvSpPr>
      <dsp:spPr>
        <a:xfrm>
          <a:off x="1500484" y="1685497"/>
          <a:ext cx="787772" cy="787772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604903" y="1986741"/>
        <a:ext cx="578934" cy="185284"/>
      </dsp:txXfrm>
    </dsp:sp>
    <dsp:sp modelId="{1B98B143-B5C4-40CB-B035-EACFF8C77270}">
      <dsp:nvSpPr>
        <dsp:cNvPr id="0" name=""/>
        <dsp:cNvSpPr/>
      </dsp:nvSpPr>
      <dsp:spPr>
        <a:xfrm>
          <a:off x="288035" y="2583557"/>
          <a:ext cx="3212671" cy="1358228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Родителям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ИНТЕРЕСНО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520" y="2782465"/>
        <a:ext cx="2271701" cy="960412"/>
      </dsp:txXfrm>
    </dsp:sp>
    <dsp:sp modelId="{ED900A01-48B6-4E08-B918-FBEFB06730B7}">
      <dsp:nvSpPr>
        <dsp:cNvPr id="0" name=""/>
        <dsp:cNvSpPr/>
      </dsp:nvSpPr>
      <dsp:spPr>
        <a:xfrm>
          <a:off x="1500484" y="4052074"/>
          <a:ext cx="787772" cy="787772"/>
        </a:xfrm>
        <a:prstGeom prst="mathPlus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604903" y="4353318"/>
        <a:ext cx="578934" cy="185284"/>
      </dsp:txXfrm>
    </dsp:sp>
    <dsp:sp modelId="{708F7A15-6101-4BD4-8EA4-889EC2F7C3C2}">
      <dsp:nvSpPr>
        <dsp:cNvPr id="0" name=""/>
        <dsp:cNvSpPr/>
      </dsp:nvSpPr>
      <dsp:spPr>
        <a:xfrm>
          <a:off x="188341" y="4950134"/>
          <a:ext cx="3412059" cy="135822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радуются проявлениям любознательности ребенка.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025" y="5149042"/>
        <a:ext cx="2412691" cy="960412"/>
      </dsp:txXfrm>
    </dsp:sp>
    <dsp:sp modelId="{B776AD22-AAE7-4E4B-B432-DF74EEFE13B6}">
      <dsp:nvSpPr>
        <dsp:cNvPr id="0" name=""/>
        <dsp:cNvSpPr/>
      </dsp:nvSpPr>
      <dsp:spPr>
        <a:xfrm rot="29268">
          <a:off x="3993001" y="2995118"/>
          <a:ext cx="431296" cy="5052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993003" y="3095619"/>
        <a:ext cx="301907" cy="303156"/>
      </dsp:txXfrm>
    </dsp:sp>
    <dsp:sp modelId="{A82F6CA8-4F68-46C5-860C-64BE8B102689}">
      <dsp:nvSpPr>
        <dsp:cNvPr id="0" name=""/>
        <dsp:cNvSpPr/>
      </dsp:nvSpPr>
      <dsp:spPr>
        <a:xfrm>
          <a:off x="4603262" y="1904443"/>
          <a:ext cx="2716456" cy="271645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легко будет любознательным.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078" y="2302259"/>
        <a:ext cx="1920824" cy="1920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1E398-B7CB-48CF-86FC-47095B85E959}">
      <dsp:nvSpPr>
        <dsp:cNvPr id="0" name=""/>
        <dsp:cNvSpPr/>
      </dsp:nvSpPr>
      <dsp:spPr>
        <a:xfrm>
          <a:off x="4526" y="0"/>
          <a:ext cx="2715768" cy="2538936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587D92-7F98-4C80-9723-E422FCF239FD}">
      <dsp:nvSpPr>
        <dsp:cNvPr id="0" name=""/>
        <dsp:cNvSpPr/>
      </dsp:nvSpPr>
      <dsp:spPr>
        <a:xfrm>
          <a:off x="2801767" y="0"/>
          <a:ext cx="4608576" cy="2538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Именно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дошкольном возрасте ребенок активно развивается: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 Память, мышление, воображение, внимание.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 Любознательность.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1767" y="0"/>
        <a:ext cx="4608576" cy="2538936"/>
      </dsp:txXfrm>
    </dsp:sp>
    <dsp:sp modelId="{CD77AD58-2E82-455C-98B5-B12A46E264E7}">
      <dsp:nvSpPr>
        <dsp:cNvPr id="0" name=""/>
        <dsp:cNvSpPr/>
      </dsp:nvSpPr>
      <dsp:spPr>
        <a:xfrm>
          <a:off x="819256" y="2750514"/>
          <a:ext cx="2715768" cy="2538936"/>
        </a:xfrm>
        <a:prstGeom prst="downArrow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F32C64-7C2A-4F13-AA8C-B8F682FA3CA2}">
      <dsp:nvSpPr>
        <dsp:cNvPr id="0" name=""/>
        <dsp:cNvSpPr/>
      </dsp:nvSpPr>
      <dsp:spPr>
        <a:xfrm>
          <a:off x="3616497" y="2750514"/>
          <a:ext cx="4608576" cy="2538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мы не научим ребенка мыслить, интересоваться чем –то в детском саду,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школе это будет сделать очень сложно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497" y="2750514"/>
        <a:ext cx="4608576" cy="2538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7A4BA-A61F-43E4-9242-858A9CA4B9B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56DF5-C5CB-47A0-B5D8-811E8C2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4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cord.websib.ru/?page_id=3182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710" y="1556792"/>
            <a:ext cx="806266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Секреты развития любознательности у дошкольников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711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Каргатского филиала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НСО ОЦДК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Виличинская Елена Викторовна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Новосибирской области –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психолого-педагогической, медицинской и социальной помощи детям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«Областной центр диагностики и консультирования»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Каргатский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</a:t>
            </a:r>
            <a:endParaRPr lang="ru-RU" sz="1400" dirty="0"/>
          </a:p>
        </p:txBody>
      </p:sp>
      <p:pic>
        <p:nvPicPr>
          <p:cNvPr id="5" name="Picture 2" descr="main0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9635" r="12754"/>
          <a:stretch/>
        </p:blipFill>
        <p:spPr bwMode="auto">
          <a:xfrm>
            <a:off x="350269" y="89629"/>
            <a:ext cx="16561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5" y="3076829"/>
            <a:ext cx="524677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07904" y="64372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03555658"/>
              </p:ext>
            </p:extLst>
          </p:nvPr>
        </p:nvGraphicFramePr>
        <p:xfrm>
          <a:off x="1043608" y="188640"/>
          <a:ext cx="732013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9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965003"/>
              </p:ext>
            </p:extLst>
          </p:nvPr>
        </p:nvGraphicFramePr>
        <p:xfrm>
          <a:off x="467544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7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Секрет №1: </a:t>
            </a:r>
            <a:br>
              <a:rPr lang="ru-RU" sz="22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как можно больше разговаривайте со своим ребенком и отвечайте на все его вопросы </a:t>
            </a:r>
            <a:r>
              <a:rPr lang="ru-RU" sz="4000" dirty="0" smtClean="0">
                <a:ea typeface="Calibri"/>
                <a:cs typeface="Times New Roman"/>
              </a:rPr>
              <a:t/>
            </a:r>
            <a:br>
              <a:rPr lang="ru-RU" sz="40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71219" y="138405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*самый главный и важный секрет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Важно </a:t>
            </a:r>
            <a:r>
              <a:rPr lang="ru-RU" dirty="0" smtClean="0">
                <a:latin typeface="Times New Roman"/>
                <a:ea typeface="Times New Roman"/>
              </a:rPr>
              <a:t>понимать</a:t>
            </a:r>
            <a:r>
              <a:rPr lang="ru-RU" dirty="0">
                <a:latin typeface="Times New Roman"/>
                <a:ea typeface="Times New Roman"/>
              </a:rPr>
              <a:t>: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если ребенок спрашивает, интересуется чем-то, исследует окружающий мир - значит, он развивается </a:t>
            </a:r>
            <a:r>
              <a:rPr lang="ru-RU" dirty="0" smtClean="0">
                <a:latin typeface="Times New Roman"/>
                <a:ea typeface="Times New Roman"/>
              </a:rPr>
              <a:t>нормально.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661248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Отсутствие </a:t>
            </a:r>
            <a:r>
              <a:rPr lang="ru-RU" dirty="0">
                <a:latin typeface="Times New Roman"/>
                <a:ea typeface="Times New Roman"/>
              </a:rPr>
              <a:t>таких вопросов – один из сигналов неблагополучия в его развитии.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4804" y="3645024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Возраст «почемучек» – важный этап в развитии ребенка.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187" y="4653136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Чем больше в вашем доме «почему», тем лучше развит ребенок.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35175"/>
            <a:ext cx="3486671" cy="2995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572715"/>
            <a:ext cx="593494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Интересуясь чем-то, ребенок познает новое.</a:t>
            </a:r>
            <a:endParaRPr lang="ru-RU" sz="11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41538"/>
            <a:ext cx="4572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Очень важно как родители отвечают на вопросы детей.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171" y="1246830"/>
            <a:ext cx="4572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i="1" dirty="0" smtClean="0">
                <a:latin typeface="Times New Roman"/>
                <a:ea typeface="Times New Roman"/>
              </a:rPr>
              <a:t>Важнейшее </a:t>
            </a:r>
            <a:r>
              <a:rPr lang="ru-RU" i="1" dirty="0">
                <a:latin typeface="Times New Roman"/>
                <a:ea typeface="Times New Roman"/>
              </a:rPr>
              <a:t>требование к ответам</a:t>
            </a:r>
            <a:r>
              <a:rPr lang="ru-RU" dirty="0">
                <a:latin typeface="Times New Roman"/>
                <a:ea typeface="Times New Roman"/>
              </a:rPr>
              <a:t> на детские вопросы - </a:t>
            </a:r>
            <a:r>
              <a:rPr lang="ru-RU" b="1" dirty="0">
                <a:latin typeface="Times New Roman"/>
                <a:ea typeface="Times New Roman"/>
              </a:rPr>
              <a:t>уважительное, бережное отношение к ним.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9171" y="2320321"/>
            <a:ext cx="4572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ru-RU" b="1" dirty="0" smtClean="0"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Правило</a:t>
            </a:r>
            <a:r>
              <a:rPr lang="ru-RU" b="1" dirty="0">
                <a:latin typeface="Times New Roman"/>
                <a:ea typeface="Times New Roman"/>
              </a:rPr>
              <a:t>: «Если что-то не понял или не знаешь, – это не плохо, ведь всегда можно это узнать. Плохо когда можно узнать, а ты не узнаешь».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61" y="441538"/>
            <a:ext cx="3440809" cy="2988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3768" y="4581128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>
                <a:latin typeface="Times New Roman"/>
                <a:ea typeface="Times New Roman"/>
              </a:rPr>
              <a:t>Нельзя </a:t>
            </a:r>
            <a:r>
              <a:rPr lang="ru-RU" smtClean="0">
                <a:latin typeface="Times New Roman"/>
                <a:ea typeface="Times New Roman"/>
              </a:rPr>
              <a:t>высмеивать и </a:t>
            </a:r>
            <a:r>
              <a:rPr lang="ru-RU" dirty="0">
                <a:latin typeface="Times New Roman"/>
                <a:ea typeface="Times New Roman"/>
              </a:rPr>
              <a:t>говорить: «Вырастешь, сам узнаешь», «Что за глупый вопрос?»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6632"/>
            <a:ext cx="41148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рыбе чешуя?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42294"/>
              </p:ext>
            </p:extLst>
          </p:nvPr>
        </p:nvGraphicFramePr>
        <p:xfrm>
          <a:off x="827584" y="1052736"/>
          <a:ext cx="7272808" cy="3300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8232"/>
                <a:gridCol w="5184576"/>
              </a:tblGrid>
              <a:tr h="1618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Ответ-пустышка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«Ну просто есть и все!», "Потому что. Ты еще маленький и не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поймешь!",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"Иди, спроси у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папы!".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"Вырастешь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узнаешь!".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Ответ-переадресация вопроса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 как ты думаешь, почему?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 со ссылкой на естественность всего происходящего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«Так устроен </a:t>
                      </a:r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мир!".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3764855" cy="22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97831"/>
              </p:ext>
            </p:extLst>
          </p:nvPr>
        </p:nvGraphicFramePr>
        <p:xfrm>
          <a:off x="1043608" y="476672"/>
          <a:ext cx="7272808" cy="23337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8232"/>
                <a:gridCol w="518457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Очень сложные, длинные, научные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«Чешуя - плотная броня, которая, как панцирь, защищает рыбу от ранений, ударов, порезов, а также проникновения микроорганизмов. Чешуя защищает рыбу и от хищников, так как она скользкая, и рыба может выскользнуть изо рта врага прежде, чем тот успеет сомкнуть пасть, схватив рыбу. Рыба теряет несколько чешуек, но такая рана быстро заживает».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 по существу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«Она защищает рыбу от повреждений».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58066"/>
            <a:ext cx="3869067" cy="2812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8066"/>
            <a:ext cx="4200061" cy="2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Секрет №2: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поддерживайте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интерес ребенка к исследованиям.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043443" cy="4525963"/>
          </a:xfrm>
        </p:spPr>
      </p:pic>
    </p:spTree>
    <p:extLst>
      <p:ext uri="{BB962C8B-B14F-4D97-AF65-F5344CB8AC3E}">
        <p14:creationId xmlns:p14="http://schemas.microsoft.com/office/powerpoint/2010/main" val="348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Секрет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№3: </a:t>
            </a: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отрыто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интересуйтесь тем, чем занят ваш ребенок.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30897" cy="4525963"/>
          </a:xfrm>
        </p:spPr>
      </p:pic>
    </p:spTree>
    <p:extLst>
      <p:ext uri="{BB962C8B-B14F-4D97-AF65-F5344CB8AC3E}">
        <p14:creationId xmlns:p14="http://schemas.microsoft.com/office/powerpoint/2010/main" val="39020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Секрет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№4: </a:t>
            </a: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показывайте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ребенку пример.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153679" cy="4104456"/>
          </a:xfrm>
        </p:spPr>
      </p:pic>
    </p:spTree>
    <p:extLst>
      <p:ext uri="{BB962C8B-B14F-4D97-AF65-F5344CB8AC3E}">
        <p14:creationId xmlns:p14="http://schemas.microsoft.com/office/powerpoint/2010/main" val="3950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№5: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при подборе занятий с ребенком.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945211" cy="4525963"/>
          </a:xfrm>
        </p:spPr>
      </p:pic>
    </p:spTree>
    <p:extLst>
      <p:ext uri="{BB962C8B-B14F-4D97-AF65-F5344CB8AC3E}">
        <p14:creationId xmlns:p14="http://schemas.microsoft.com/office/powerpoint/2010/main" val="39988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/>
                <a:ea typeface="Calibri"/>
              </a:rPr>
              <a:t/>
            </a:r>
            <a:br>
              <a:rPr lang="ru-RU" sz="2000" dirty="0" smtClean="0">
                <a:latin typeface="Times New Roman"/>
                <a:ea typeface="Calibri"/>
              </a:rPr>
            </a:br>
            <a:r>
              <a:rPr lang="ru-RU" sz="2000" dirty="0" smtClean="0">
                <a:latin typeface="Times New Roman"/>
                <a:ea typeface="Calibri"/>
              </a:rPr>
              <a:t>Любознательность </a:t>
            </a:r>
            <a:r>
              <a:rPr lang="ru-RU" sz="2000" dirty="0">
                <a:latin typeface="Times New Roman"/>
                <a:ea typeface="Calibri"/>
              </a:rPr>
              <a:t>– это живой интерес к получению новых знаний, внутренняя открытость к людям, явлениям, окружающему миру, искреннее стремление что-то познать и получить новый опыт или впечатления. </a:t>
            </a:r>
            <a:r>
              <a:rPr lang="ru-RU" sz="2000" dirty="0" smtClean="0">
                <a:latin typeface="Times New Roman"/>
                <a:ea typeface="Calibri"/>
              </a:rPr>
              <a:t/>
            </a:r>
            <a:br>
              <a:rPr lang="ru-RU" sz="2000" dirty="0" smtClean="0">
                <a:latin typeface="Times New Roman"/>
                <a:ea typeface="Calibri"/>
              </a:rPr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5" y="3664352"/>
            <a:ext cx="43204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467308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Секрет №6: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исходите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из интересов ребенка.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11609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i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i="1" dirty="0">
                <a:latin typeface="Times New Roman"/>
                <a:ea typeface="Calibri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Секрет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№7: </a:t>
            </a: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скупитесь на эмоции.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8036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Секрет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№8: </a:t>
            </a: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избегайте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излишних ограничений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" y="1600200"/>
            <a:ext cx="6979798" cy="4525963"/>
          </a:xfrm>
        </p:spPr>
      </p:pic>
    </p:spTree>
    <p:extLst>
      <p:ext uri="{BB962C8B-B14F-4D97-AF65-F5344CB8AC3E}">
        <p14:creationId xmlns:p14="http://schemas.microsoft.com/office/powerpoint/2010/main" val="101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Секрет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№9: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позволяйте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ребенку быть самостоятельным.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481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08563"/>
            <a:ext cx="4061496" cy="3044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10264" r="32178" b="4544"/>
          <a:stretch/>
        </p:blipFill>
        <p:spPr>
          <a:xfrm>
            <a:off x="5075448" y="2636912"/>
            <a:ext cx="3648547" cy="4126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получить </a:t>
            </a:r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специалистов: психолога, педагога, логопеда, дефектолога, методистов, врачей невролога и педиатра   по вопросам воспитания, обучения и развития ребенка.</a:t>
            </a:r>
            <a:r>
              <a:rPr lang="ru-RU" dirty="0"/>
              <a:t> </a:t>
            </a:r>
            <a:r>
              <a:rPr lang="ru-RU" b="1" dirty="0"/>
              <a:t>  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4291" y="1553309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на консультацию можно через единую систему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онлайн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телефону 8(383)276-02-23.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40565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консультационных пунктов г. Новосибирска и Новосибирской области вы можете найти на нашем сайте: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concord.websib.ru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5826" y="260648"/>
            <a:ext cx="3947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«Поддержка семей, имеющих детей» национального проекта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86845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98790"/>
            <a:ext cx="3816424" cy="408623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понять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3165" y="1410280"/>
            <a:ext cx="2952328" cy="715089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постоянно </a:t>
            </a:r>
            <a:r>
              <a:rPr lang="ru-RU" b="1" dirty="0">
                <a:latin typeface="Times New Roman"/>
                <a:ea typeface="Calibri"/>
              </a:rPr>
              <a:t>задает вопросы </a:t>
            </a:r>
            <a:r>
              <a:rPr lang="ru-RU" dirty="0">
                <a:latin typeface="Times New Roman"/>
                <a:ea typeface="Calibri"/>
              </a:rPr>
              <a:t>и  чем-то интересуется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70886" y="2542242"/>
            <a:ext cx="2837210" cy="102155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наблюдателен</a:t>
            </a:r>
            <a:r>
              <a:rPr lang="ru-RU" dirty="0">
                <a:latin typeface="Times New Roman"/>
                <a:ea typeface="Calibri"/>
              </a:rPr>
              <a:t>, замечает изменения (раньше было так, а сейчас…)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70886" y="3861048"/>
            <a:ext cx="2954607" cy="2553891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ему интересно все</a:t>
            </a:r>
            <a:r>
              <a:rPr lang="ru-RU" dirty="0">
                <a:latin typeface="Times New Roman"/>
                <a:ea typeface="Calibri"/>
              </a:rPr>
              <a:t>, что попало в поле зрения, он ощупывает новые предметы, пытается понять, как работают игрушки или приборы, из чего они сделаны и как их использовать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24128" y="404664"/>
            <a:ext cx="3240360" cy="2247424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 пытается добиться результата, он </a:t>
            </a:r>
            <a:r>
              <a:rPr lang="ru-RU" b="1" dirty="0">
                <a:latin typeface="Times New Roman"/>
                <a:ea typeface="Calibri"/>
              </a:rPr>
              <a:t>увлеченно играет с игрушкой</a:t>
            </a:r>
            <a:r>
              <a:rPr lang="ru-RU" dirty="0">
                <a:latin typeface="Times New Roman"/>
                <a:ea typeface="Calibri"/>
              </a:rPr>
              <a:t>, которая его заинтересовала, пытается придумать новые игры или способы применения этого предмета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485597" y="2883529"/>
            <a:ext cx="3366374" cy="102155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не равнодушен ко всему</a:t>
            </a:r>
            <a:r>
              <a:rPr lang="ru-RU" dirty="0">
                <a:latin typeface="Times New Roman"/>
                <a:ea typeface="Calibri"/>
              </a:rPr>
              <a:t>, в поиске новых знаний и впечатлений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485597" y="4219505"/>
            <a:ext cx="3278620" cy="715089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познание нового вызывает у него </a:t>
            </a:r>
            <a:r>
              <a:rPr lang="ru-RU" b="1" dirty="0">
                <a:latin typeface="Times New Roman"/>
                <a:ea typeface="Calibri"/>
              </a:rPr>
              <a:t>положительные эмоции</a:t>
            </a:r>
            <a:endParaRPr lang="ru-RU" b="1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485597" y="5229200"/>
            <a:ext cx="3366374" cy="102155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ему не бывает скучно</a:t>
            </a:r>
            <a:r>
              <a:rPr lang="ru-RU" dirty="0">
                <a:latin typeface="Times New Roman"/>
                <a:ea typeface="Calibri"/>
              </a:rPr>
              <a:t>, он в любой ситуации найдет что-то захватывающее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r="9407"/>
          <a:stretch/>
        </p:blipFill>
        <p:spPr>
          <a:xfrm>
            <a:off x="2926665" y="1988840"/>
            <a:ext cx="2797463" cy="40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787473"/>
              </p:ext>
            </p:extLst>
          </p:nvPr>
        </p:nvGraphicFramePr>
        <p:xfrm>
          <a:off x="457200" y="188640"/>
          <a:ext cx="82296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6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007955"/>
              </p:ext>
            </p:extLst>
          </p:nvPr>
        </p:nvGraphicFramePr>
        <p:xfrm>
          <a:off x="107504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1752951"/>
              </p:ext>
            </p:extLst>
          </p:nvPr>
        </p:nvGraphicFramePr>
        <p:xfrm>
          <a:off x="323528" y="1196752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3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652153"/>
              </p:ext>
            </p:extLst>
          </p:nvPr>
        </p:nvGraphicFramePr>
        <p:xfrm>
          <a:off x="457200" y="476672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8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484784"/>
            <a:ext cx="2592288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6549" y="476672"/>
            <a:ext cx="25074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Мамы </a:t>
            </a:r>
            <a:r>
              <a:rPr lang="ru-RU" dirty="0">
                <a:latin typeface="Times New Roman"/>
                <a:ea typeface="Times New Roman"/>
              </a:rPr>
              <a:t>с </a:t>
            </a:r>
            <a:r>
              <a:rPr lang="ru-RU" dirty="0" smtClean="0">
                <a:latin typeface="Times New Roman"/>
                <a:ea typeface="Times New Roman"/>
              </a:rPr>
              <a:t>детьми </a:t>
            </a:r>
            <a:r>
              <a:rPr lang="ru-RU" dirty="0">
                <a:latin typeface="Times New Roman"/>
                <a:ea typeface="Times New Roman"/>
              </a:rPr>
              <a:t>5-6 лет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149" y="1017602"/>
            <a:ext cx="4434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Кабинет </a:t>
            </a:r>
            <a:r>
              <a:rPr lang="ru-RU" dirty="0">
                <a:latin typeface="Times New Roman"/>
                <a:ea typeface="Times New Roman"/>
              </a:rPr>
              <a:t>психолога, где повсюду </a:t>
            </a:r>
            <a:r>
              <a:rPr lang="ru-RU" dirty="0" smtClean="0">
                <a:latin typeface="Times New Roman"/>
                <a:ea typeface="Times New Roman"/>
              </a:rPr>
              <a:t>огромное </a:t>
            </a:r>
            <a:r>
              <a:rPr lang="ru-RU" dirty="0">
                <a:latin typeface="Times New Roman"/>
                <a:ea typeface="Times New Roman"/>
              </a:rPr>
              <a:t>количество развивающих </a:t>
            </a:r>
            <a:r>
              <a:rPr lang="ru-RU" dirty="0" smtClean="0">
                <a:latin typeface="Times New Roman"/>
                <a:ea typeface="Times New Roman"/>
              </a:rPr>
              <a:t>игр.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149" y="1815400"/>
            <a:ext cx="35283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«Ой, простите, мне срочно звонят, проходите, располагайтесь, чувствуйте себя как </a:t>
            </a:r>
            <a:r>
              <a:rPr lang="ru-RU" dirty="0" smtClean="0">
                <a:latin typeface="Times New Roman"/>
                <a:ea typeface="Times New Roman"/>
              </a:rPr>
              <a:t>дома!»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606908" cy="3362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" y="3557170"/>
            <a:ext cx="3711882" cy="2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6" y="188640"/>
            <a:ext cx="3784116" cy="25202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9" y="332656"/>
            <a:ext cx="3573329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1"/>
          <a:stretch/>
        </p:blipFill>
        <p:spPr>
          <a:xfrm>
            <a:off x="136200" y="3155365"/>
            <a:ext cx="2373052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5"/>
          <a:stretch/>
        </p:blipFill>
        <p:spPr>
          <a:xfrm>
            <a:off x="2341455" y="4221088"/>
            <a:ext cx="2374561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5873" r="5049"/>
          <a:stretch/>
        </p:blipFill>
        <p:spPr>
          <a:xfrm>
            <a:off x="5364088" y="4451509"/>
            <a:ext cx="3678225" cy="2419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r="12178"/>
          <a:stretch/>
        </p:blipFill>
        <p:spPr>
          <a:xfrm>
            <a:off x="4882376" y="2870035"/>
            <a:ext cx="2478570" cy="2297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914" y="188640"/>
            <a:ext cx="598408" cy="782717"/>
          </a:xfrm>
          <a:prstGeom prst="foldedCorner">
            <a:avLst>
              <a:gd name="adj" fmla="val 485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3784486"/>
            <a:ext cx="598408" cy="873204"/>
          </a:xfrm>
          <a:prstGeom prst="foldedCorner">
            <a:avLst>
              <a:gd name="adj" fmla="val 485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0048" y="3582387"/>
            <a:ext cx="598408" cy="873204"/>
          </a:xfrm>
          <a:prstGeom prst="foldedCorner">
            <a:avLst>
              <a:gd name="adj" fmla="val 485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4606" y="334491"/>
            <a:ext cx="598408" cy="873204"/>
          </a:xfrm>
          <a:prstGeom prst="foldedCorner">
            <a:avLst>
              <a:gd name="adj" fmla="val 485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4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721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Секреты развития любознательности у дошкольников</vt:lpstr>
      <vt:lpstr> Любознательность – это живой интерес к получению новых знаний, внутренняя открытость к людям, явлениям, окружающему миру, искреннее стремление что-то познать и получить новый опыт или впечатления.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 </vt:lpstr>
      <vt:lpstr>Презентация PowerPoint</vt:lpstr>
      <vt:lpstr>Презентация PowerPoint</vt:lpstr>
      <vt:lpstr>Презентация PowerPoint</vt:lpstr>
      <vt:lpstr>  Секрет №1:  как можно больше разговаривайте со своим ребенком и отвечайте на все его вопросы  </vt:lpstr>
      <vt:lpstr>Презентация PowerPoint</vt:lpstr>
      <vt:lpstr>Зачем рыбе чешуя?</vt:lpstr>
      <vt:lpstr>Презентация PowerPoint</vt:lpstr>
      <vt:lpstr>Секрет №2:  поддерживайте интерес ребенка к исследованиям. </vt:lpstr>
      <vt:lpstr> Секрет №3:  отрыто интересуйтесь тем, чем занят ваш ребенок. </vt:lpstr>
      <vt:lpstr> Секрет №4: показывайте ребенку пример.  </vt:lpstr>
      <vt:lpstr>Секрет №5: проявляйте фантазию при подборе занятий с ребенком. </vt:lpstr>
      <vt:lpstr>Секрет №6: исходите из интересов ребенка.</vt:lpstr>
      <vt:lpstr>  Секрет №7: не скупитесь на эмоции. </vt:lpstr>
      <vt:lpstr>  Секрет №8: избегайте излишних ограничений.  </vt:lpstr>
      <vt:lpstr> Секрет №9: позволяйте ребенку быть самостоятельным.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развития любознательности у дошкольников</dc:title>
  <dc:creator>PC</dc:creator>
  <cp:lastModifiedBy>User</cp:lastModifiedBy>
  <cp:revision>109</cp:revision>
  <dcterms:created xsi:type="dcterms:W3CDTF">2019-09-24T11:47:04Z</dcterms:created>
  <dcterms:modified xsi:type="dcterms:W3CDTF">2019-10-16T07:54:22Z</dcterms:modified>
</cp:coreProperties>
</file>