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2.xml" ContentType="application/vnd.openxmlformats-officedocument.drawingml.chart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305" r:id="rId2"/>
    <p:sldId id="259" r:id="rId3"/>
    <p:sldId id="301" r:id="rId4"/>
    <p:sldId id="328" r:id="rId5"/>
    <p:sldId id="312" r:id="rId6"/>
    <p:sldId id="326" r:id="rId7"/>
    <p:sldId id="327" r:id="rId8"/>
    <p:sldId id="329" r:id="rId9"/>
    <p:sldId id="310" r:id="rId10"/>
    <p:sldId id="330" r:id="rId11"/>
    <p:sldId id="331" r:id="rId12"/>
    <p:sldId id="321" r:id="rId13"/>
    <p:sldId id="322" r:id="rId14"/>
    <p:sldId id="316" r:id="rId15"/>
    <p:sldId id="332" r:id="rId16"/>
    <p:sldId id="325" r:id="rId17"/>
    <p:sldId id="306" r:id="rId18"/>
    <p:sldId id="315" r:id="rId19"/>
    <p:sldId id="307" r:id="rId20"/>
    <p:sldId id="298" r:id="rId21"/>
    <p:sldId id="317" r:id="rId22"/>
    <p:sldId id="318" r:id="rId23"/>
    <p:sldId id="319" r:id="rId24"/>
    <p:sldId id="320" r:id="rId25"/>
    <p:sldId id="282" r:id="rId26"/>
    <p:sldId id="308" r:id="rId27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664" y="-8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0.99364300982340215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0.20525456887333529"/>
                  <c:y val="-0.28538854603981528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/>
                      <a:t>Задержка </a:t>
                    </a:r>
                    <a:r>
                      <a:rPr lang="ru-RU" sz="1800" dirty="0" smtClean="0"/>
                      <a:t>психического </a:t>
                    </a:r>
                    <a:r>
                      <a:rPr lang="ru-RU" sz="1800" dirty="0"/>
                      <a:t>развития
60%</a:t>
                    </a:r>
                    <a:endParaRPr lang="ru-RU" sz="280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7.7160493827160511E-4"/>
                  <c:y val="3.311809023803555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1.2601098473801885E-2"/>
                  <c:y val="-7.163138274491238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8.7212258189948461E-2"/>
                  <c:y val="-1.573406094974955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Нарушения слуха</a:t>
                    </a:r>
                    <a:r>
                      <a:rPr lang="ru-RU" dirty="0"/>
                      <a:t>
3%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5441989890152624"/>
                  <c:y val="7.6682301000371945E-3"/>
                </c:manualLayout>
              </c:layout>
              <c:tx>
                <c:rich>
                  <a:bodyPr/>
                  <a:lstStyle/>
                  <a:p>
                    <a:r>
                      <a:rPr lang="ru-RU" smtClean="0"/>
                      <a:t>Тяжелые нарушения речи</a:t>
                    </a:r>
                    <a:r>
                      <a:rPr lang="ru-RU" dirty="0"/>
                      <a:t>
3%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.27902960046660835"/>
                  <c:y val="1.188122817271512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Нарушения опорно-двигательного аппарата</a:t>
                    </a:r>
                    <a:r>
                      <a:rPr lang="ru-RU" dirty="0"/>
                      <a:t>
3%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0.37425767959560624"/>
                  <c:y val="1.132407389517106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Расстройства аутистического</a:t>
                    </a:r>
                    <a:r>
                      <a:rPr lang="ru-RU" baseline="0" dirty="0" smtClean="0"/>
                      <a:t> спектра</a:t>
                    </a:r>
                    <a:r>
                      <a:rPr lang="ru-RU" dirty="0"/>
                      <a:t>
2%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</c:dLbls>
          <c:cat>
            <c:strRef>
              <c:f>Лист1!$A$4:$H$4</c:f>
              <c:strCache>
                <c:ptCount val="8"/>
                <c:pt idx="0">
                  <c:v>Задержка психического развития</c:v>
                </c:pt>
                <c:pt idx="1">
                  <c:v>Легкая умственная отсталость</c:v>
                </c:pt>
                <c:pt idx="2">
                  <c:v>Умеренная умственная отсталость</c:v>
                </c:pt>
                <c:pt idx="3">
                  <c:v>Нарушения зрения</c:v>
                </c:pt>
                <c:pt idx="4">
                  <c:v>НСл</c:v>
                </c:pt>
                <c:pt idx="5">
                  <c:v>ТНР</c:v>
                </c:pt>
                <c:pt idx="6">
                  <c:v>НОДА</c:v>
                </c:pt>
                <c:pt idx="7">
                  <c:v>РАС</c:v>
                </c:pt>
              </c:strCache>
            </c:strRef>
          </c:cat>
          <c:val>
            <c:numRef>
              <c:f>Лист1!$A$5:$H$5</c:f>
              <c:numCache>
                <c:formatCode>General</c:formatCode>
                <c:ptCount val="8"/>
                <c:pt idx="0">
                  <c:v>39</c:v>
                </c:pt>
                <c:pt idx="1">
                  <c:v>13</c:v>
                </c:pt>
                <c:pt idx="2">
                  <c:v>4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000" b="1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5222302944073182E-2"/>
          <c:y val="5.8948851837318079E-2"/>
          <c:w val="0.85902247795948583"/>
          <c:h val="0.5293226030527313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'[Диаграмма в Microsoft Word]Лист1'!$A$26</c:f>
              <c:strCache>
                <c:ptCount val="1"/>
                <c:pt idx="0">
                  <c:v>2014</c:v>
                </c:pt>
              </c:strCache>
            </c:strRef>
          </c:tx>
          <c:invertIfNegative val="0"/>
          <c:cat>
            <c:multiLvlStrRef>
              <c:f>'[Диаграмма в Microsoft Word]Лист1'!$B$24:$J$25</c:f>
              <c:multiLvlStrCache>
                <c:ptCount val="9"/>
                <c:lvl>
                  <c:pt idx="0">
                    <c:v>Педагоги</c:v>
                  </c:pt>
                  <c:pt idx="1">
                    <c:v>Родители</c:v>
                  </c:pt>
                  <c:pt idx="2">
                    <c:v>Обучающиеся</c:v>
                  </c:pt>
                  <c:pt idx="3">
                    <c:v>Педагоги</c:v>
                  </c:pt>
                  <c:pt idx="4">
                    <c:v>Родители</c:v>
                  </c:pt>
                  <c:pt idx="5">
                    <c:v>Обучающиеся</c:v>
                  </c:pt>
                  <c:pt idx="6">
                    <c:v>Педагоги</c:v>
                  </c:pt>
                  <c:pt idx="7">
                    <c:v>Родители</c:v>
                  </c:pt>
                  <c:pt idx="8">
                    <c:v>Обучающиеся</c:v>
                  </c:pt>
                </c:lvl>
                <c:lvl>
                  <c:pt idx="0">
                    <c:v>Культура</c:v>
                  </c:pt>
                  <c:pt idx="3">
                    <c:v>Политика</c:v>
                  </c:pt>
                  <c:pt idx="6">
                    <c:v>Практика</c:v>
                  </c:pt>
                </c:lvl>
              </c:multiLvlStrCache>
            </c:multiLvlStrRef>
          </c:cat>
          <c:val>
            <c:numRef>
              <c:f>'[Диаграмма в Microsoft Word]Лист1'!$B$26:$J$26</c:f>
              <c:numCache>
                <c:formatCode>General</c:formatCode>
                <c:ptCount val="9"/>
                <c:pt idx="0">
                  <c:v>16</c:v>
                </c:pt>
                <c:pt idx="1">
                  <c:v>15</c:v>
                </c:pt>
                <c:pt idx="2">
                  <c:v>12.5</c:v>
                </c:pt>
                <c:pt idx="3">
                  <c:v>15</c:v>
                </c:pt>
                <c:pt idx="4">
                  <c:v>14</c:v>
                </c:pt>
                <c:pt idx="5">
                  <c:v>16.5</c:v>
                </c:pt>
                <c:pt idx="6">
                  <c:v>16.100000000000001</c:v>
                </c:pt>
                <c:pt idx="7">
                  <c:v>14.8</c:v>
                </c:pt>
                <c:pt idx="8">
                  <c:v>16.2</c:v>
                </c:pt>
              </c:numCache>
            </c:numRef>
          </c:val>
        </c:ser>
        <c:ser>
          <c:idx val="1"/>
          <c:order val="1"/>
          <c:tx>
            <c:strRef>
              <c:f>'[Диаграмма в Microsoft Word]Лист1'!$A$27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cat>
            <c:multiLvlStrRef>
              <c:f>'[Диаграмма в Microsoft Word]Лист1'!$B$24:$J$25</c:f>
              <c:multiLvlStrCache>
                <c:ptCount val="9"/>
                <c:lvl>
                  <c:pt idx="0">
                    <c:v>Педагоги</c:v>
                  </c:pt>
                  <c:pt idx="1">
                    <c:v>Родители</c:v>
                  </c:pt>
                  <c:pt idx="2">
                    <c:v>Обучающиеся</c:v>
                  </c:pt>
                  <c:pt idx="3">
                    <c:v>Педагоги</c:v>
                  </c:pt>
                  <c:pt idx="4">
                    <c:v>Родители</c:v>
                  </c:pt>
                  <c:pt idx="5">
                    <c:v>Обучающиеся</c:v>
                  </c:pt>
                  <c:pt idx="6">
                    <c:v>Педагоги</c:v>
                  </c:pt>
                  <c:pt idx="7">
                    <c:v>Родители</c:v>
                  </c:pt>
                  <c:pt idx="8">
                    <c:v>Обучающиеся</c:v>
                  </c:pt>
                </c:lvl>
                <c:lvl>
                  <c:pt idx="0">
                    <c:v>Культура</c:v>
                  </c:pt>
                  <c:pt idx="3">
                    <c:v>Политика</c:v>
                  </c:pt>
                  <c:pt idx="6">
                    <c:v>Практика</c:v>
                  </c:pt>
                </c:lvl>
              </c:multiLvlStrCache>
            </c:multiLvlStrRef>
          </c:cat>
          <c:val>
            <c:numRef>
              <c:f>'[Диаграмма в Microsoft Word]Лист1'!$B$27:$J$27</c:f>
              <c:numCache>
                <c:formatCode>General</c:formatCode>
                <c:ptCount val="9"/>
                <c:pt idx="0">
                  <c:v>17.2</c:v>
                </c:pt>
                <c:pt idx="1">
                  <c:v>19.100000000000001</c:v>
                </c:pt>
                <c:pt idx="2">
                  <c:v>13.7</c:v>
                </c:pt>
                <c:pt idx="3">
                  <c:v>15.8</c:v>
                </c:pt>
                <c:pt idx="4">
                  <c:v>16</c:v>
                </c:pt>
                <c:pt idx="5">
                  <c:v>16.600000000000001</c:v>
                </c:pt>
                <c:pt idx="6">
                  <c:v>16.5</c:v>
                </c:pt>
                <c:pt idx="7">
                  <c:v>18</c:v>
                </c:pt>
                <c:pt idx="8">
                  <c:v>17</c:v>
                </c:pt>
              </c:numCache>
            </c:numRef>
          </c:val>
        </c:ser>
        <c:ser>
          <c:idx val="2"/>
          <c:order val="2"/>
          <c:tx>
            <c:strRef>
              <c:f>'[Диаграмма в Microsoft Word]Лист1'!$A$28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cat>
            <c:multiLvlStrRef>
              <c:f>'[Диаграмма в Microsoft Word]Лист1'!$B$24:$J$25</c:f>
              <c:multiLvlStrCache>
                <c:ptCount val="9"/>
                <c:lvl>
                  <c:pt idx="0">
                    <c:v>Педагоги</c:v>
                  </c:pt>
                  <c:pt idx="1">
                    <c:v>Родители</c:v>
                  </c:pt>
                  <c:pt idx="2">
                    <c:v>Обучающиеся</c:v>
                  </c:pt>
                  <c:pt idx="3">
                    <c:v>Педагоги</c:v>
                  </c:pt>
                  <c:pt idx="4">
                    <c:v>Родители</c:v>
                  </c:pt>
                  <c:pt idx="5">
                    <c:v>Обучающиеся</c:v>
                  </c:pt>
                  <c:pt idx="6">
                    <c:v>Педагоги</c:v>
                  </c:pt>
                  <c:pt idx="7">
                    <c:v>Родители</c:v>
                  </c:pt>
                  <c:pt idx="8">
                    <c:v>Обучающиеся</c:v>
                  </c:pt>
                </c:lvl>
                <c:lvl>
                  <c:pt idx="0">
                    <c:v>Культура</c:v>
                  </c:pt>
                  <c:pt idx="3">
                    <c:v>Политика</c:v>
                  </c:pt>
                  <c:pt idx="6">
                    <c:v>Практика</c:v>
                  </c:pt>
                </c:lvl>
              </c:multiLvlStrCache>
            </c:multiLvlStrRef>
          </c:cat>
          <c:val>
            <c:numRef>
              <c:f>'[Диаграмма в Microsoft Word]Лист1'!$B$28:$J$28</c:f>
              <c:numCache>
                <c:formatCode>General</c:formatCode>
                <c:ptCount val="9"/>
                <c:pt idx="0">
                  <c:v>17.7</c:v>
                </c:pt>
                <c:pt idx="1">
                  <c:v>21.3</c:v>
                </c:pt>
                <c:pt idx="2">
                  <c:v>15</c:v>
                </c:pt>
                <c:pt idx="3">
                  <c:v>17.5</c:v>
                </c:pt>
                <c:pt idx="4">
                  <c:v>19.5</c:v>
                </c:pt>
                <c:pt idx="5">
                  <c:v>17.3</c:v>
                </c:pt>
                <c:pt idx="6">
                  <c:v>16.7</c:v>
                </c:pt>
                <c:pt idx="7">
                  <c:v>21</c:v>
                </c:pt>
                <c:pt idx="8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5814784"/>
        <c:axId val="95816704"/>
        <c:axId val="0"/>
      </c:bar3DChart>
      <c:catAx>
        <c:axId val="95814784"/>
        <c:scaling>
          <c:orientation val="minMax"/>
        </c:scaling>
        <c:delete val="0"/>
        <c:axPos val="b"/>
        <c:majorTickMark val="out"/>
        <c:minorTickMark val="none"/>
        <c:tickLblPos val="nextTo"/>
        <c:crossAx val="95816704"/>
        <c:crosses val="autoZero"/>
        <c:auto val="1"/>
        <c:lblAlgn val="ctr"/>
        <c:lblOffset val="100"/>
        <c:noMultiLvlLbl val="0"/>
      </c:catAx>
      <c:valAx>
        <c:axId val="958167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58147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9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C992F3-D831-417C-A51C-D9C01BF61934}" type="doc">
      <dgm:prSet loTypeId="urn:microsoft.com/office/officeart/2005/8/layout/radial6" loCatId="cycle" qsTypeId="urn:microsoft.com/office/officeart/2005/8/quickstyle/simple5" qsCatId="simple" csTypeId="urn:microsoft.com/office/officeart/2005/8/colors/colorful1#9" csCatId="colorful" phldr="1"/>
      <dgm:spPr/>
      <dgm:t>
        <a:bodyPr/>
        <a:lstStyle/>
        <a:p>
          <a:endParaRPr lang="ru-RU"/>
        </a:p>
      </dgm:t>
    </dgm:pt>
    <dgm:pt modelId="{36E85F33-3C95-429C-83B1-2C16C23DEC4B}">
      <dgm:prSet phldrT="[Текст]"/>
      <dgm:spPr/>
      <dgm:t>
        <a:bodyPr/>
        <a:lstStyle/>
        <a:p>
          <a:r>
            <a:rPr lang="ru-RU" b="1" dirty="0" smtClean="0"/>
            <a:t>Модель ППМС-сопровождения в СОШ №9 </a:t>
          </a:r>
          <a:endParaRPr lang="ru-RU" b="1" dirty="0"/>
        </a:p>
      </dgm:t>
    </dgm:pt>
    <dgm:pt modelId="{69CAB55B-A984-47AF-A112-87AFBF267A42}" type="parTrans" cxnId="{AC068430-0EC2-46BC-8257-E71F0B56CDAE}">
      <dgm:prSet/>
      <dgm:spPr/>
      <dgm:t>
        <a:bodyPr/>
        <a:lstStyle/>
        <a:p>
          <a:endParaRPr lang="ru-RU"/>
        </a:p>
      </dgm:t>
    </dgm:pt>
    <dgm:pt modelId="{F9A97B44-EA19-48D6-A502-02DF3CABF7C5}" type="sibTrans" cxnId="{AC068430-0EC2-46BC-8257-E71F0B56CDAE}">
      <dgm:prSet/>
      <dgm:spPr/>
      <dgm:t>
        <a:bodyPr/>
        <a:lstStyle/>
        <a:p>
          <a:endParaRPr lang="ru-RU"/>
        </a:p>
      </dgm:t>
    </dgm:pt>
    <dgm:pt modelId="{8FA82746-54E3-46F5-A295-E5403BBBCF90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Школьный </a:t>
          </a:r>
          <a:r>
            <a:rPr lang="ru-RU" dirty="0" err="1" smtClean="0">
              <a:latin typeface="Arial" pitchFamily="34" charset="0"/>
              <a:cs typeface="Arial" pitchFamily="34" charset="0"/>
            </a:rPr>
            <a:t>ПМПконсилиум</a:t>
          </a:r>
          <a:r>
            <a:rPr lang="ru-RU" dirty="0" smtClean="0">
              <a:latin typeface="Arial" pitchFamily="34" charset="0"/>
              <a:cs typeface="Arial" pitchFamily="34" charset="0"/>
            </a:rPr>
            <a:t> </a:t>
          </a:r>
        </a:p>
        <a:p>
          <a:r>
            <a:rPr lang="ru-RU" dirty="0" smtClean="0">
              <a:latin typeface="Arial" pitchFamily="34" charset="0"/>
              <a:cs typeface="Arial" pitchFamily="34" charset="0"/>
            </a:rPr>
            <a:t>(1 раз в четверть)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603A138E-A383-48F0-B2B6-2C2204D02560}" type="parTrans" cxnId="{0DE31C2D-D587-4E4B-94ED-AD117AC68E19}">
      <dgm:prSet/>
      <dgm:spPr/>
      <dgm:t>
        <a:bodyPr/>
        <a:lstStyle/>
        <a:p>
          <a:endParaRPr lang="ru-RU"/>
        </a:p>
      </dgm:t>
    </dgm:pt>
    <dgm:pt modelId="{407D067C-1762-48E7-8F0F-1EEE060942C8}" type="sibTrans" cxnId="{0DE31C2D-D587-4E4B-94ED-AD117AC68E19}">
      <dgm:prSet/>
      <dgm:spPr/>
      <dgm:t>
        <a:bodyPr/>
        <a:lstStyle/>
        <a:p>
          <a:endParaRPr lang="ru-RU"/>
        </a:p>
      </dgm:t>
    </dgm:pt>
    <dgm:pt modelId="{2F16D470-85DF-40A1-AE15-5134B62F4889}">
      <dgm:prSet phldrT="[Текст]" custT="1"/>
      <dgm:spPr/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Выявление, направление и обследование в ТПМПК и ЦПМПК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32901B95-AEE1-4CBA-9878-5B3E5D983C82}" type="parTrans" cxnId="{A603031A-190C-4C75-9962-8EDEC4C1BD2F}">
      <dgm:prSet/>
      <dgm:spPr/>
      <dgm:t>
        <a:bodyPr/>
        <a:lstStyle/>
        <a:p>
          <a:endParaRPr lang="ru-RU"/>
        </a:p>
      </dgm:t>
    </dgm:pt>
    <dgm:pt modelId="{7189C88F-6CC4-401C-AA29-0D07508EC9EC}" type="sibTrans" cxnId="{A603031A-190C-4C75-9962-8EDEC4C1BD2F}">
      <dgm:prSet/>
      <dgm:spPr/>
      <dgm:t>
        <a:bodyPr/>
        <a:lstStyle/>
        <a:p>
          <a:endParaRPr lang="ru-RU"/>
        </a:p>
      </dgm:t>
    </dgm:pt>
    <dgm:pt modelId="{F223E542-6003-47D7-8EF6-B9663FA6816F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Обучение учащихся по АОП, АООП и создание СОУ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35C6FF7B-C947-46F1-83CB-4206B807697D}" type="parTrans" cxnId="{DB41A68C-70F6-44FE-A4F4-B7D160044A79}">
      <dgm:prSet/>
      <dgm:spPr/>
      <dgm:t>
        <a:bodyPr/>
        <a:lstStyle/>
        <a:p>
          <a:endParaRPr lang="ru-RU"/>
        </a:p>
      </dgm:t>
    </dgm:pt>
    <dgm:pt modelId="{DDC3C582-E8F1-477A-89EE-9E73B6EAEA09}" type="sibTrans" cxnId="{DB41A68C-70F6-44FE-A4F4-B7D160044A79}">
      <dgm:prSet/>
      <dgm:spPr/>
      <dgm:t>
        <a:bodyPr/>
        <a:lstStyle/>
        <a:p>
          <a:endParaRPr lang="ru-RU"/>
        </a:p>
      </dgm:t>
    </dgm:pt>
    <dgm:pt modelId="{3684D685-EA32-4522-B221-0A006FEF5E6D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Мониторинг формирования и развития УУД и БУД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C115F641-A436-442B-8C70-AD8A4E25895D}" type="parTrans" cxnId="{7AFB900D-831D-4F4A-B811-BC3E884852B7}">
      <dgm:prSet/>
      <dgm:spPr/>
      <dgm:t>
        <a:bodyPr/>
        <a:lstStyle/>
        <a:p>
          <a:endParaRPr lang="ru-RU"/>
        </a:p>
      </dgm:t>
    </dgm:pt>
    <dgm:pt modelId="{E2CFDF2B-62EA-44BF-A6AC-6E6096C3528A}" type="sibTrans" cxnId="{7AFB900D-831D-4F4A-B811-BC3E884852B7}">
      <dgm:prSet/>
      <dgm:spPr/>
      <dgm:t>
        <a:bodyPr/>
        <a:lstStyle/>
        <a:p>
          <a:endParaRPr lang="ru-RU"/>
        </a:p>
      </dgm:t>
    </dgm:pt>
    <dgm:pt modelId="{2863A328-3DB9-47EE-A291-FACC6422E055}">
      <dgm:prSet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Коррекционно-развивающая работа узких специалистов с учащимся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7F8E6D1F-F8B1-4D17-8B65-DE9EB2EC11FF}" type="parTrans" cxnId="{C5AD66E5-6AD1-432C-AF76-59792488B8E6}">
      <dgm:prSet/>
      <dgm:spPr/>
      <dgm:t>
        <a:bodyPr/>
        <a:lstStyle/>
        <a:p>
          <a:endParaRPr lang="ru-RU"/>
        </a:p>
      </dgm:t>
    </dgm:pt>
    <dgm:pt modelId="{95F10D47-B334-4A83-86BF-F6DC3F69F62F}" type="sibTrans" cxnId="{C5AD66E5-6AD1-432C-AF76-59792488B8E6}">
      <dgm:prSet/>
      <dgm:spPr/>
      <dgm:t>
        <a:bodyPr/>
        <a:lstStyle/>
        <a:p>
          <a:endParaRPr lang="ru-RU"/>
        </a:p>
      </dgm:t>
    </dgm:pt>
    <dgm:pt modelId="{A38E434E-B7B7-403C-89C2-3176B7820CA0}">
      <dgm:prSet custT="1"/>
      <dgm:spPr/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Консультирование и просвещение родителей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A4E9C73F-C6CB-42C9-B730-DCB185E09138}" type="parTrans" cxnId="{B2656731-8DC5-43DA-BA9E-1D02CAE9407F}">
      <dgm:prSet/>
      <dgm:spPr/>
      <dgm:t>
        <a:bodyPr/>
        <a:lstStyle/>
        <a:p>
          <a:endParaRPr lang="ru-RU"/>
        </a:p>
      </dgm:t>
    </dgm:pt>
    <dgm:pt modelId="{3AA9BA58-679D-418E-AE10-E27B6519DB7D}" type="sibTrans" cxnId="{B2656731-8DC5-43DA-BA9E-1D02CAE9407F}">
      <dgm:prSet/>
      <dgm:spPr/>
      <dgm:t>
        <a:bodyPr/>
        <a:lstStyle/>
        <a:p>
          <a:endParaRPr lang="ru-RU"/>
        </a:p>
      </dgm:t>
    </dgm:pt>
    <dgm:pt modelId="{F4A13EB0-D5FC-45F6-A909-39692403E147}">
      <dgm:prSet/>
      <dgm:spPr/>
      <dgm:t>
        <a:bodyPr/>
        <a:lstStyle/>
        <a:p>
          <a:endParaRPr lang="ru-RU" dirty="0"/>
        </a:p>
      </dgm:t>
    </dgm:pt>
    <dgm:pt modelId="{36E3BA58-5956-4716-B200-AF5F2D6744F5}" type="parTrans" cxnId="{FBF1169D-B142-4664-90F5-1C104243D88A}">
      <dgm:prSet/>
      <dgm:spPr/>
      <dgm:t>
        <a:bodyPr/>
        <a:lstStyle/>
        <a:p>
          <a:endParaRPr lang="ru-RU"/>
        </a:p>
      </dgm:t>
    </dgm:pt>
    <dgm:pt modelId="{4685DEA2-23EA-4E4D-9CA8-87BE71AA8BC8}" type="sibTrans" cxnId="{FBF1169D-B142-4664-90F5-1C104243D88A}">
      <dgm:prSet/>
      <dgm:spPr/>
      <dgm:t>
        <a:bodyPr/>
        <a:lstStyle/>
        <a:p>
          <a:endParaRPr lang="ru-RU"/>
        </a:p>
      </dgm:t>
    </dgm:pt>
    <dgm:pt modelId="{12CC1C66-2B7A-4A76-8F48-E6E7BBBBC842}">
      <dgm:prSet/>
      <dgm:spPr/>
      <dgm:t>
        <a:bodyPr/>
        <a:lstStyle/>
        <a:p>
          <a:endParaRPr lang="ru-RU"/>
        </a:p>
      </dgm:t>
    </dgm:pt>
    <dgm:pt modelId="{D94FB83E-4019-4819-904D-8E81D1A9462D}" type="parTrans" cxnId="{E8E2DF12-3C36-4CDC-8C67-7E24B35D0618}">
      <dgm:prSet/>
      <dgm:spPr/>
      <dgm:t>
        <a:bodyPr/>
        <a:lstStyle/>
        <a:p>
          <a:endParaRPr lang="ru-RU"/>
        </a:p>
      </dgm:t>
    </dgm:pt>
    <dgm:pt modelId="{D2C9EA5B-EF4E-48E1-AFAA-CE00432DBA25}" type="sibTrans" cxnId="{E8E2DF12-3C36-4CDC-8C67-7E24B35D0618}">
      <dgm:prSet/>
      <dgm:spPr/>
      <dgm:t>
        <a:bodyPr/>
        <a:lstStyle/>
        <a:p>
          <a:endParaRPr lang="ru-RU"/>
        </a:p>
      </dgm:t>
    </dgm:pt>
    <dgm:pt modelId="{B6E28BA2-8C3C-461D-905F-374D0310A694}" type="pres">
      <dgm:prSet presAssocID="{CAC992F3-D831-417C-A51C-D9C01BF6193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466342C-8798-47B4-9086-04A869D95C63}" type="pres">
      <dgm:prSet presAssocID="{36E85F33-3C95-429C-83B1-2C16C23DEC4B}" presName="centerShape" presStyleLbl="node0" presStyleIdx="0" presStyleCnt="1"/>
      <dgm:spPr/>
      <dgm:t>
        <a:bodyPr/>
        <a:lstStyle/>
        <a:p>
          <a:endParaRPr lang="ru-RU"/>
        </a:p>
      </dgm:t>
    </dgm:pt>
    <dgm:pt modelId="{9406BC24-BF8C-4C02-9B69-6CB2992DA4E6}" type="pres">
      <dgm:prSet presAssocID="{8FA82746-54E3-46F5-A295-E5403BBBCF90}" presName="node" presStyleLbl="node1" presStyleIdx="0" presStyleCnt="6" custScaleX="2179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3A0802-DE7D-44A0-99BC-37054DBA93C2}" type="pres">
      <dgm:prSet presAssocID="{8FA82746-54E3-46F5-A295-E5403BBBCF90}" presName="dummy" presStyleCnt="0"/>
      <dgm:spPr/>
    </dgm:pt>
    <dgm:pt modelId="{A402B3E9-BDD2-47BE-A973-AD9DCB42692F}" type="pres">
      <dgm:prSet presAssocID="{407D067C-1762-48E7-8F0F-1EEE060942C8}" presName="sibTrans" presStyleLbl="sibTrans2D1" presStyleIdx="0" presStyleCnt="6"/>
      <dgm:spPr/>
      <dgm:t>
        <a:bodyPr/>
        <a:lstStyle/>
        <a:p>
          <a:endParaRPr lang="ru-RU"/>
        </a:p>
      </dgm:t>
    </dgm:pt>
    <dgm:pt modelId="{1828750C-14F4-487E-BDF5-F26DAEAA3BC7}" type="pres">
      <dgm:prSet presAssocID="{2F16D470-85DF-40A1-AE15-5134B62F4889}" presName="node" presStyleLbl="node1" presStyleIdx="1" presStyleCnt="6" custScaleX="190562" custRadScaleRad="113603" custRadScaleInc="542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A0FD0E-EDA0-4996-8534-FAA4595E5B6C}" type="pres">
      <dgm:prSet presAssocID="{2F16D470-85DF-40A1-AE15-5134B62F4889}" presName="dummy" presStyleCnt="0"/>
      <dgm:spPr/>
    </dgm:pt>
    <dgm:pt modelId="{87A374F1-C51E-46FA-B317-1510EE0C24E5}" type="pres">
      <dgm:prSet presAssocID="{7189C88F-6CC4-401C-AA29-0D07508EC9EC}" presName="sibTrans" presStyleLbl="sibTrans2D1" presStyleIdx="1" presStyleCnt="6"/>
      <dgm:spPr/>
      <dgm:t>
        <a:bodyPr/>
        <a:lstStyle/>
        <a:p>
          <a:endParaRPr lang="ru-RU"/>
        </a:p>
      </dgm:t>
    </dgm:pt>
    <dgm:pt modelId="{E280CAF7-6ABC-4B28-8C19-0C14860613CD}" type="pres">
      <dgm:prSet presAssocID="{F223E542-6003-47D7-8EF6-B9663FA6816F}" presName="node" presStyleLbl="node1" presStyleIdx="2" presStyleCnt="6" custScaleX="176553" custRadScaleRad="112927" custRadScaleInc="-139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B887F2-BB66-41DF-94E9-54C19133475E}" type="pres">
      <dgm:prSet presAssocID="{F223E542-6003-47D7-8EF6-B9663FA6816F}" presName="dummy" presStyleCnt="0"/>
      <dgm:spPr/>
    </dgm:pt>
    <dgm:pt modelId="{83CE9B91-3DA6-4E98-92F6-1A009620366B}" type="pres">
      <dgm:prSet presAssocID="{DDC3C582-E8F1-477A-89EE-9E73B6EAEA09}" presName="sibTrans" presStyleLbl="sibTrans2D1" presStyleIdx="2" presStyleCnt="6"/>
      <dgm:spPr/>
      <dgm:t>
        <a:bodyPr/>
        <a:lstStyle/>
        <a:p>
          <a:endParaRPr lang="ru-RU"/>
        </a:p>
      </dgm:t>
    </dgm:pt>
    <dgm:pt modelId="{DE24B3AC-F0AC-43A1-B18D-DD1A751C63C9}" type="pres">
      <dgm:prSet presAssocID="{3684D685-EA32-4522-B221-0A006FEF5E6D}" presName="node" presStyleLbl="node1" presStyleIdx="3" presStyleCnt="6" custScaleX="1872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755989-B6EE-40B5-AE24-8D760AC472B4}" type="pres">
      <dgm:prSet presAssocID="{3684D685-EA32-4522-B221-0A006FEF5E6D}" presName="dummy" presStyleCnt="0"/>
      <dgm:spPr/>
    </dgm:pt>
    <dgm:pt modelId="{B3DDD71C-2673-4558-A48A-3EFE63C3BFAA}" type="pres">
      <dgm:prSet presAssocID="{E2CFDF2B-62EA-44BF-A6AC-6E6096C3528A}" presName="sibTrans" presStyleLbl="sibTrans2D1" presStyleIdx="3" presStyleCnt="6"/>
      <dgm:spPr/>
      <dgm:t>
        <a:bodyPr/>
        <a:lstStyle/>
        <a:p>
          <a:endParaRPr lang="ru-RU"/>
        </a:p>
      </dgm:t>
    </dgm:pt>
    <dgm:pt modelId="{C3EFAD17-90C1-4EFB-8896-7F604129BCE1}" type="pres">
      <dgm:prSet presAssocID="{2863A328-3DB9-47EE-A291-FACC6422E055}" presName="node" presStyleLbl="node1" presStyleIdx="4" presStyleCnt="6" custScaleX="200195" custRadScaleRad="104148" custRadScaleInc="101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97E73C-7BC0-41DB-9332-D52DB957A464}" type="pres">
      <dgm:prSet presAssocID="{2863A328-3DB9-47EE-A291-FACC6422E055}" presName="dummy" presStyleCnt="0"/>
      <dgm:spPr/>
    </dgm:pt>
    <dgm:pt modelId="{E8089390-CFF2-4C65-AA7E-1CDC6A8F695A}" type="pres">
      <dgm:prSet presAssocID="{95F10D47-B334-4A83-86BF-F6DC3F69F62F}" presName="sibTrans" presStyleLbl="sibTrans2D1" presStyleIdx="4" presStyleCnt="6"/>
      <dgm:spPr/>
      <dgm:t>
        <a:bodyPr/>
        <a:lstStyle/>
        <a:p>
          <a:endParaRPr lang="ru-RU"/>
        </a:p>
      </dgm:t>
    </dgm:pt>
    <dgm:pt modelId="{1BA67C9F-CDC5-4348-AAA1-40A050FACEB1}" type="pres">
      <dgm:prSet presAssocID="{A38E434E-B7B7-403C-89C2-3176B7820CA0}" presName="node" presStyleLbl="node1" presStyleIdx="5" presStyleCnt="6" custScaleX="184058" custRadScaleRad="105098" custRadScaleInc="-380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874CEF-A441-4EFE-BA93-A0BD3A5DA21B}" type="pres">
      <dgm:prSet presAssocID="{A38E434E-B7B7-403C-89C2-3176B7820CA0}" presName="dummy" presStyleCnt="0"/>
      <dgm:spPr/>
    </dgm:pt>
    <dgm:pt modelId="{C9092004-CC66-4C3B-907A-71D41EFBB425}" type="pres">
      <dgm:prSet presAssocID="{3AA9BA58-679D-418E-AE10-E27B6519DB7D}" presName="sibTrans" presStyleLbl="sibTrans2D1" presStyleIdx="5" presStyleCnt="6"/>
      <dgm:spPr/>
      <dgm:t>
        <a:bodyPr/>
        <a:lstStyle/>
        <a:p>
          <a:endParaRPr lang="ru-RU"/>
        </a:p>
      </dgm:t>
    </dgm:pt>
  </dgm:ptLst>
  <dgm:cxnLst>
    <dgm:cxn modelId="{3C137C9B-C39C-4BD5-981B-04A67D7BD88E}" type="presOf" srcId="{2863A328-3DB9-47EE-A291-FACC6422E055}" destId="{C3EFAD17-90C1-4EFB-8896-7F604129BCE1}" srcOrd="0" destOrd="0" presId="urn:microsoft.com/office/officeart/2005/8/layout/radial6"/>
    <dgm:cxn modelId="{214999AE-E063-4A26-8CDF-649732E0C53E}" type="presOf" srcId="{E2CFDF2B-62EA-44BF-A6AC-6E6096C3528A}" destId="{B3DDD71C-2673-4558-A48A-3EFE63C3BFAA}" srcOrd="0" destOrd="0" presId="urn:microsoft.com/office/officeart/2005/8/layout/radial6"/>
    <dgm:cxn modelId="{DB41A68C-70F6-44FE-A4F4-B7D160044A79}" srcId="{36E85F33-3C95-429C-83B1-2C16C23DEC4B}" destId="{F223E542-6003-47D7-8EF6-B9663FA6816F}" srcOrd="2" destOrd="0" parTransId="{35C6FF7B-C947-46F1-83CB-4206B807697D}" sibTransId="{DDC3C582-E8F1-477A-89EE-9E73B6EAEA09}"/>
    <dgm:cxn modelId="{8496B5F0-9140-4863-8BCC-F875057B64AA}" type="presOf" srcId="{407D067C-1762-48E7-8F0F-1EEE060942C8}" destId="{A402B3E9-BDD2-47BE-A973-AD9DCB42692F}" srcOrd="0" destOrd="0" presId="urn:microsoft.com/office/officeart/2005/8/layout/radial6"/>
    <dgm:cxn modelId="{5C6DCEBC-E2A6-472A-891C-F4BB22B06D06}" type="presOf" srcId="{A38E434E-B7B7-403C-89C2-3176B7820CA0}" destId="{1BA67C9F-CDC5-4348-AAA1-40A050FACEB1}" srcOrd="0" destOrd="0" presId="urn:microsoft.com/office/officeart/2005/8/layout/radial6"/>
    <dgm:cxn modelId="{C5AD66E5-6AD1-432C-AF76-59792488B8E6}" srcId="{36E85F33-3C95-429C-83B1-2C16C23DEC4B}" destId="{2863A328-3DB9-47EE-A291-FACC6422E055}" srcOrd="4" destOrd="0" parTransId="{7F8E6D1F-F8B1-4D17-8B65-DE9EB2EC11FF}" sibTransId="{95F10D47-B334-4A83-86BF-F6DC3F69F62F}"/>
    <dgm:cxn modelId="{71EE1D1B-B5DD-4A72-BF38-C85657E9A820}" type="presOf" srcId="{3684D685-EA32-4522-B221-0A006FEF5E6D}" destId="{DE24B3AC-F0AC-43A1-B18D-DD1A751C63C9}" srcOrd="0" destOrd="0" presId="urn:microsoft.com/office/officeart/2005/8/layout/radial6"/>
    <dgm:cxn modelId="{5B527EA0-BB9A-413C-A766-45BC50BE3107}" type="presOf" srcId="{DDC3C582-E8F1-477A-89EE-9E73B6EAEA09}" destId="{83CE9B91-3DA6-4E98-92F6-1A009620366B}" srcOrd="0" destOrd="0" presId="urn:microsoft.com/office/officeart/2005/8/layout/radial6"/>
    <dgm:cxn modelId="{AC068430-0EC2-46BC-8257-E71F0B56CDAE}" srcId="{CAC992F3-D831-417C-A51C-D9C01BF61934}" destId="{36E85F33-3C95-429C-83B1-2C16C23DEC4B}" srcOrd="0" destOrd="0" parTransId="{69CAB55B-A984-47AF-A112-87AFBF267A42}" sibTransId="{F9A97B44-EA19-48D6-A502-02DF3CABF7C5}"/>
    <dgm:cxn modelId="{E8E2DF12-3C36-4CDC-8C67-7E24B35D0618}" srcId="{CAC992F3-D831-417C-A51C-D9C01BF61934}" destId="{12CC1C66-2B7A-4A76-8F48-E6E7BBBBC842}" srcOrd="2" destOrd="0" parTransId="{D94FB83E-4019-4819-904D-8E81D1A9462D}" sibTransId="{D2C9EA5B-EF4E-48E1-AFAA-CE00432DBA25}"/>
    <dgm:cxn modelId="{66F853EB-8461-4D2D-B63C-3DBE310E3BAE}" type="presOf" srcId="{7189C88F-6CC4-401C-AA29-0D07508EC9EC}" destId="{87A374F1-C51E-46FA-B317-1510EE0C24E5}" srcOrd="0" destOrd="0" presId="urn:microsoft.com/office/officeart/2005/8/layout/radial6"/>
    <dgm:cxn modelId="{FD5B0A01-B9CF-4F23-935D-5700AC43A316}" type="presOf" srcId="{CAC992F3-D831-417C-A51C-D9C01BF61934}" destId="{B6E28BA2-8C3C-461D-905F-374D0310A694}" srcOrd="0" destOrd="0" presId="urn:microsoft.com/office/officeart/2005/8/layout/radial6"/>
    <dgm:cxn modelId="{7AFB900D-831D-4F4A-B811-BC3E884852B7}" srcId="{36E85F33-3C95-429C-83B1-2C16C23DEC4B}" destId="{3684D685-EA32-4522-B221-0A006FEF5E6D}" srcOrd="3" destOrd="0" parTransId="{C115F641-A436-442B-8C70-AD8A4E25895D}" sibTransId="{E2CFDF2B-62EA-44BF-A6AC-6E6096C3528A}"/>
    <dgm:cxn modelId="{B2656731-8DC5-43DA-BA9E-1D02CAE9407F}" srcId="{36E85F33-3C95-429C-83B1-2C16C23DEC4B}" destId="{A38E434E-B7B7-403C-89C2-3176B7820CA0}" srcOrd="5" destOrd="0" parTransId="{A4E9C73F-C6CB-42C9-B730-DCB185E09138}" sibTransId="{3AA9BA58-679D-418E-AE10-E27B6519DB7D}"/>
    <dgm:cxn modelId="{FBF1169D-B142-4664-90F5-1C104243D88A}" srcId="{CAC992F3-D831-417C-A51C-D9C01BF61934}" destId="{F4A13EB0-D5FC-45F6-A909-39692403E147}" srcOrd="1" destOrd="0" parTransId="{36E3BA58-5956-4716-B200-AF5F2D6744F5}" sibTransId="{4685DEA2-23EA-4E4D-9CA8-87BE71AA8BC8}"/>
    <dgm:cxn modelId="{0DE31C2D-D587-4E4B-94ED-AD117AC68E19}" srcId="{36E85F33-3C95-429C-83B1-2C16C23DEC4B}" destId="{8FA82746-54E3-46F5-A295-E5403BBBCF90}" srcOrd="0" destOrd="0" parTransId="{603A138E-A383-48F0-B2B6-2C2204D02560}" sibTransId="{407D067C-1762-48E7-8F0F-1EEE060942C8}"/>
    <dgm:cxn modelId="{2464BD32-B8AF-4CFA-B7EC-959F48B00521}" type="presOf" srcId="{95F10D47-B334-4A83-86BF-F6DC3F69F62F}" destId="{E8089390-CFF2-4C65-AA7E-1CDC6A8F695A}" srcOrd="0" destOrd="0" presId="urn:microsoft.com/office/officeart/2005/8/layout/radial6"/>
    <dgm:cxn modelId="{87CD8AEA-828D-4DF9-95BC-6D05F0E76ED6}" type="presOf" srcId="{3AA9BA58-679D-418E-AE10-E27B6519DB7D}" destId="{C9092004-CC66-4C3B-907A-71D41EFBB425}" srcOrd="0" destOrd="0" presId="urn:microsoft.com/office/officeart/2005/8/layout/radial6"/>
    <dgm:cxn modelId="{DBE04768-01FA-4C1A-ABE8-0255009A57E5}" type="presOf" srcId="{2F16D470-85DF-40A1-AE15-5134B62F4889}" destId="{1828750C-14F4-487E-BDF5-F26DAEAA3BC7}" srcOrd="0" destOrd="0" presId="urn:microsoft.com/office/officeart/2005/8/layout/radial6"/>
    <dgm:cxn modelId="{311A43E0-0252-4AC3-85C5-F354FC69F730}" type="presOf" srcId="{36E85F33-3C95-429C-83B1-2C16C23DEC4B}" destId="{0466342C-8798-47B4-9086-04A869D95C63}" srcOrd="0" destOrd="0" presId="urn:microsoft.com/office/officeart/2005/8/layout/radial6"/>
    <dgm:cxn modelId="{79423F4E-867F-45CE-A2AE-CC98D9D09B31}" type="presOf" srcId="{F223E542-6003-47D7-8EF6-B9663FA6816F}" destId="{E280CAF7-6ABC-4B28-8C19-0C14860613CD}" srcOrd="0" destOrd="0" presId="urn:microsoft.com/office/officeart/2005/8/layout/radial6"/>
    <dgm:cxn modelId="{54A1ED43-1C05-4400-A2B2-38722BACF576}" type="presOf" srcId="{8FA82746-54E3-46F5-A295-E5403BBBCF90}" destId="{9406BC24-BF8C-4C02-9B69-6CB2992DA4E6}" srcOrd="0" destOrd="0" presId="urn:microsoft.com/office/officeart/2005/8/layout/radial6"/>
    <dgm:cxn modelId="{A603031A-190C-4C75-9962-8EDEC4C1BD2F}" srcId="{36E85F33-3C95-429C-83B1-2C16C23DEC4B}" destId="{2F16D470-85DF-40A1-AE15-5134B62F4889}" srcOrd="1" destOrd="0" parTransId="{32901B95-AEE1-4CBA-9878-5B3E5D983C82}" sibTransId="{7189C88F-6CC4-401C-AA29-0D07508EC9EC}"/>
    <dgm:cxn modelId="{4A5D5766-F32F-4622-9896-477F2465EB6B}" type="presParOf" srcId="{B6E28BA2-8C3C-461D-905F-374D0310A694}" destId="{0466342C-8798-47B4-9086-04A869D95C63}" srcOrd="0" destOrd="0" presId="urn:microsoft.com/office/officeart/2005/8/layout/radial6"/>
    <dgm:cxn modelId="{099BCE3D-0DEB-4922-94A1-BC540B037EC2}" type="presParOf" srcId="{B6E28BA2-8C3C-461D-905F-374D0310A694}" destId="{9406BC24-BF8C-4C02-9B69-6CB2992DA4E6}" srcOrd="1" destOrd="0" presId="urn:microsoft.com/office/officeart/2005/8/layout/radial6"/>
    <dgm:cxn modelId="{F025C3C2-FEA8-44FD-8371-6733B4298CF0}" type="presParOf" srcId="{B6E28BA2-8C3C-461D-905F-374D0310A694}" destId="{EE3A0802-DE7D-44A0-99BC-37054DBA93C2}" srcOrd="2" destOrd="0" presId="urn:microsoft.com/office/officeart/2005/8/layout/radial6"/>
    <dgm:cxn modelId="{B3BA11E4-530E-4E72-A2FF-2B0C1AE36CB7}" type="presParOf" srcId="{B6E28BA2-8C3C-461D-905F-374D0310A694}" destId="{A402B3E9-BDD2-47BE-A973-AD9DCB42692F}" srcOrd="3" destOrd="0" presId="urn:microsoft.com/office/officeart/2005/8/layout/radial6"/>
    <dgm:cxn modelId="{3A2719E0-1494-4FC5-954F-D88EF0EC720B}" type="presParOf" srcId="{B6E28BA2-8C3C-461D-905F-374D0310A694}" destId="{1828750C-14F4-487E-BDF5-F26DAEAA3BC7}" srcOrd="4" destOrd="0" presId="urn:microsoft.com/office/officeart/2005/8/layout/radial6"/>
    <dgm:cxn modelId="{AC55D0BA-7FB5-4AE4-B655-8D4EC6211114}" type="presParOf" srcId="{B6E28BA2-8C3C-461D-905F-374D0310A694}" destId="{C3A0FD0E-EDA0-4996-8534-FAA4595E5B6C}" srcOrd="5" destOrd="0" presId="urn:microsoft.com/office/officeart/2005/8/layout/radial6"/>
    <dgm:cxn modelId="{4565CF5A-1A91-4F52-8E36-F79F732948A1}" type="presParOf" srcId="{B6E28BA2-8C3C-461D-905F-374D0310A694}" destId="{87A374F1-C51E-46FA-B317-1510EE0C24E5}" srcOrd="6" destOrd="0" presId="urn:microsoft.com/office/officeart/2005/8/layout/radial6"/>
    <dgm:cxn modelId="{C8122AA4-3C50-463D-988B-D1945F80ADD7}" type="presParOf" srcId="{B6E28BA2-8C3C-461D-905F-374D0310A694}" destId="{E280CAF7-6ABC-4B28-8C19-0C14860613CD}" srcOrd="7" destOrd="0" presId="urn:microsoft.com/office/officeart/2005/8/layout/radial6"/>
    <dgm:cxn modelId="{12F6B802-A2F5-4A99-AC1E-83031039E0BC}" type="presParOf" srcId="{B6E28BA2-8C3C-461D-905F-374D0310A694}" destId="{1AB887F2-BB66-41DF-94E9-54C19133475E}" srcOrd="8" destOrd="0" presId="urn:microsoft.com/office/officeart/2005/8/layout/radial6"/>
    <dgm:cxn modelId="{EF9E1CEB-1CD1-4D3D-9ED7-699C516591FD}" type="presParOf" srcId="{B6E28BA2-8C3C-461D-905F-374D0310A694}" destId="{83CE9B91-3DA6-4E98-92F6-1A009620366B}" srcOrd="9" destOrd="0" presId="urn:microsoft.com/office/officeart/2005/8/layout/radial6"/>
    <dgm:cxn modelId="{81F61BC6-0651-4419-A991-7EBBDEFA9C23}" type="presParOf" srcId="{B6E28BA2-8C3C-461D-905F-374D0310A694}" destId="{DE24B3AC-F0AC-43A1-B18D-DD1A751C63C9}" srcOrd="10" destOrd="0" presId="urn:microsoft.com/office/officeart/2005/8/layout/radial6"/>
    <dgm:cxn modelId="{0ED88FB8-F671-47EE-8F4E-442B252C1B23}" type="presParOf" srcId="{B6E28BA2-8C3C-461D-905F-374D0310A694}" destId="{E0755989-B6EE-40B5-AE24-8D760AC472B4}" srcOrd="11" destOrd="0" presId="urn:microsoft.com/office/officeart/2005/8/layout/radial6"/>
    <dgm:cxn modelId="{14076D1C-A809-49A8-A61E-BB56BA4133C1}" type="presParOf" srcId="{B6E28BA2-8C3C-461D-905F-374D0310A694}" destId="{B3DDD71C-2673-4558-A48A-3EFE63C3BFAA}" srcOrd="12" destOrd="0" presId="urn:microsoft.com/office/officeart/2005/8/layout/radial6"/>
    <dgm:cxn modelId="{80C4463D-4F88-4A88-A2D4-5325908BFFCD}" type="presParOf" srcId="{B6E28BA2-8C3C-461D-905F-374D0310A694}" destId="{C3EFAD17-90C1-4EFB-8896-7F604129BCE1}" srcOrd="13" destOrd="0" presId="urn:microsoft.com/office/officeart/2005/8/layout/radial6"/>
    <dgm:cxn modelId="{6C963A96-2C9C-4B20-B793-E05CD158DE6B}" type="presParOf" srcId="{B6E28BA2-8C3C-461D-905F-374D0310A694}" destId="{0497E73C-7BC0-41DB-9332-D52DB957A464}" srcOrd="14" destOrd="0" presId="urn:microsoft.com/office/officeart/2005/8/layout/radial6"/>
    <dgm:cxn modelId="{8A5AA8E9-CB9B-4091-B279-CF86583BC75A}" type="presParOf" srcId="{B6E28BA2-8C3C-461D-905F-374D0310A694}" destId="{E8089390-CFF2-4C65-AA7E-1CDC6A8F695A}" srcOrd="15" destOrd="0" presId="urn:microsoft.com/office/officeart/2005/8/layout/radial6"/>
    <dgm:cxn modelId="{3C0DD670-1B32-4A5C-B5C3-850B1FA70A7A}" type="presParOf" srcId="{B6E28BA2-8C3C-461D-905F-374D0310A694}" destId="{1BA67C9F-CDC5-4348-AAA1-40A050FACEB1}" srcOrd="16" destOrd="0" presId="urn:microsoft.com/office/officeart/2005/8/layout/radial6"/>
    <dgm:cxn modelId="{2739E5E9-F681-4CB3-92D8-87AA89726F03}" type="presParOf" srcId="{B6E28BA2-8C3C-461D-905F-374D0310A694}" destId="{2D874CEF-A441-4EFE-BA93-A0BD3A5DA21B}" srcOrd="17" destOrd="0" presId="urn:microsoft.com/office/officeart/2005/8/layout/radial6"/>
    <dgm:cxn modelId="{0EC2653D-5693-4461-9D01-A657859F0B02}" type="presParOf" srcId="{B6E28BA2-8C3C-461D-905F-374D0310A694}" destId="{C9092004-CC66-4C3B-907A-71D41EFBB425}" srcOrd="18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2CE164F-20BB-4D5F-BF2D-47C1D48B561B}" type="doc">
      <dgm:prSet loTypeId="urn:microsoft.com/office/officeart/2005/8/layout/hList6" loCatId="list" qsTypeId="urn:microsoft.com/office/officeart/2005/8/quickstyle/simple5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55F284FA-9B6F-4ED6-A737-0C09F43B356F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575 учащихся</a:t>
          </a:r>
        </a:p>
        <a:p>
          <a:endParaRPr lang="ru-RU" sz="24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635F5CC6-015E-4590-9CF0-7379715F6D85}" type="parTrans" cxnId="{7A2FE8A0-1EF3-43BC-B7A0-8BD1C0AFEEEA}">
      <dgm:prSet/>
      <dgm:spPr/>
      <dgm:t>
        <a:bodyPr/>
        <a:lstStyle/>
        <a:p>
          <a:endParaRPr lang="ru-RU"/>
        </a:p>
      </dgm:t>
    </dgm:pt>
    <dgm:pt modelId="{294DA42F-FE5B-4EE5-B383-E358D2A9606B}" type="sibTrans" cxnId="{7A2FE8A0-1EF3-43BC-B7A0-8BD1C0AFEEEA}">
      <dgm:prSet/>
      <dgm:spPr/>
      <dgm:t>
        <a:bodyPr/>
        <a:lstStyle/>
        <a:p>
          <a:endParaRPr lang="ru-RU"/>
        </a:p>
      </dgm:t>
    </dgm:pt>
    <dgm:pt modelId="{E6C7030D-669A-4F4E-BBC0-D43EF163729E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65 –          </a:t>
          </a:r>
          <a:r>
            <a:rPr lang="ru-RU" sz="1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с ограниченными возможностями здоровья</a:t>
          </a:r>
          <a:endParaRPr lang="ru-RU" sz="14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540439B5-29A1-42EB-BBB2-45157FA16FEA}" type="parTrans" cxnId="{341AE505-8D61-490F-B705-D0E18C933D07}">
      <dgm:prSet/>
      <dgm:spPr/>
      <dgm:t>
        <a:bodyPr/>
        <a:lstStyle/>
        <a:p>
          <a:endParaRPr lang="ru-RU"/>
        </a:p>
      </dgm:t>
    </dgm:pt>
    <dgm:pt modelId="{59F668A1-4664-44A1-862C-5BCCDE82B62C}" type="sibTrans" cxnId="{341AE505-8D61-490F-B705-D0E18C933D07}">
      <dgm:prSet/>
      <dgm:spPr/>
      <dgm:t>
        <a:bodyPr/>
        <a:lstStyle/>
        <a:p>
          <a:endParaRPr lang="ru-RU"/>
        </a:p>
      </dgm:t>
    </dgm:pt>
    <dgm:pt modelId="{58F79F8E-3CA7-4299-8E06-FB21A13860F0}">
      <dgm:prSet phldrT="[Текст]" custT="1"/>
      <dgm:spPr/>
      <dgm:t>
        <a:bodyPr/>
        <a:lstStyle/>
        <a:p>
          <a:pPr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42 педагога</a:t>
          </a:r>
        </a:p>
        <a:p>
          <a:pPr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CEFB479C-D009-4435-AA38-CE36A6F78833}" type="parTrans" cxnId="{1CAE40A7-C198-4A9A-95DC-FF56E1CDE1E4}">
      <dgm:prSet/>
      <dgm:spPr/>
      <dgm:t>
        <a:bodyPr/>
        <a:lstStyle/>
        <a:p>
          <a:endParaRPr lang="ru-RU"/>
        </a:p>
      </dgm:t>
    </dgm:pt>
    <dgm:pt modelId="{7A538428-171F-487E-8409-68E217B65013}" type="sibTrans" cxnId="{1CAE40A7-C198-4A9A-95DC-FF56E1CDE1E4}">
      <dgm:prSet/>
      <dgm:spPr/>
      <dgm:t>
        <a:bodyPr/>
        <a:lstStyle/>
        <a:p>
          <a:endParaRPr lang="ru-RU"/>
        </a:p>
      </dgm:t>
    </dgm:pt>
    <dgm:pt modelId="{D020FBEA-475B-4379-9153-FAE06583B7A0}">
      <dgm:prSet phldrT="[Текст]" custT="1"/>
      <dgm:spPr/>
      <dgm:t>
        <a:bodyPr/>
        <a:lstStyle/>
        <a:p>
          <a:pPr>
            <a:lnSpc>
              <a:spcPct val="150000"/>
            </a:lnSpc>
            <a:spcBef>
              <a:spcPts val="600"/>
            </a:spcBef>
            <a:spcAft>
              <a:spcPts val="600"/>
            </a:spcAft>
          </a:pPr>
          <a:r>
            <a:rPr lang="ru-R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5 – узкие специалисты</a:t>
          </a:r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:                                           2 педагога-психолога учитель-логопед учитель-дефектолог социальный педагог</a:t>
          </a:r>
          <a:endParaRPr lang="ru-RU" sz="16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136F787E-067C-45FA-8C47-779D80949B77}" type="parTrans" cxnId="{B980206E-F2FB-41A9-9BD2-3348E331F279}">
      <dgm:prSet/>
      <dgm:spPr/>
      <dgm:t>
        <a:bodyPr/>
        <a:lstStyle/>
        <a:p>
          <a:endParaRPr lang="ru-RU"/>
        </a:p>
      </dgm:t>
    </dgm:pt>
    <dgm:pt modelId="{05A0F1BC-6C04-4FB6-B52D-CA0556C979A3}" type="sibTrans" cxnId="{B980206E-F2FB-41A9-9BD2-3348E331F279}">
      <dgm:prSet/>
      <dgm:spPr/>
      <dgm:t>
        <a:bodyPr/>
        <a:lstStyle/>
        <a:p>
          <a:endParaRPr lang="ru-RU"/>
        </a:p>
      </dgm:t>
    </dgm:pt>
    <dgm:pt modelId="{D591EBD6-88FA-4EBF-88B6-185A635E6D0F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5 – родители-инвалиды</a:t>
          </a:r>
          <a:endParaRPr lang="ru-RU" sz="16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8F5226D-C147-49AA-89DE-0D66753436D6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74 – соцзащита</a:t>
          </a:r>
          <a:endParaRPr lang="ru-RU" sz="16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ADD6B2B1-B43C-4FC0-9868-21CF6AB4D0DF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14 – опека</a:t>
          </a:r>
          <a:endParaRPr lang="ru-RU" sz="16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CE554358-FF43-4B7E-BA37-90D9BC58EBBB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14 – один отец</a:t>
          </a:r>
          <a:endParaRPr lang="ru-RU" sz="16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83A3639D-217E-451A-AD02-359216E63AD8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159 – одна мать</a:t>
          </a:r>
          <a:endParaRPr lang="ru-RU" sz="16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E64E4FA6-99B5-4145-9902-C27ED596B08D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57 – малообеспеченных семей</a:t>
          </a:r>
          <a:endParaRPr lang="ru-RU" sz="16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52C8F877-9337-4B8A-8D13-A534DA81730C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51 – многодетных семей</a:t>
          </a:r>
          <a:endParaRPr lang="ru-RU" sz="16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8B2540FC-749C-47C9-B034-EBD8A742BA55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178 - неполных семей</a:t>
          </a:r>
          <a:endParaRPr lang="ru-RU" sz="16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9250C5F-2C8B-4E06-AB03-D01AE9B73897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215 - полных семей</a:t>
          </a:r>
          <a:endParaRPr lang="ru-RU" sz="16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58799508-D544-4601-8E2F-B153B79177A4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607 родителей</a:t>
          </a:r>
          <a:endParaRPr lang="ru-RU" sz="16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7C81CE5-DB13-44EE-8DE9-2342ED98E382}" type="sibTrans" cxnId="{E88094C7-DEA8-4727-8C88-72FAFE2EEECF}">
      <dgm:prSet/>
      <dgm:spPr/>
      <dgm:t>
        <a:bodyPr/>
        <a:lstStyle/>
        <a:p>
          <a:endParaRPr lang="ru-RU"/>
        </a:p>
      </dgm:t>
    </dgm:pt>
    <dgm:pt modelId="{F644A3ED-BA92-4B9B-809E-96DC2331ABB2}" type="parTrans" cxnId="{E88094C7-DEA8-4727-8C88-72FAFE2EEECF}">
      <dgm:prSet/>
      <dgm:spPr/>
      <dgm:t>
        <a:bodyPr/>
        <a:lstStyle/>
        <a:p>
          <a:endParaRPr lang="ru-RU"/>
        </a:p>
      </dgm:t>
    </dgm:pt>
    <dgm:pt modelId="{532C16F9-CD15-44A0-B18D-77EA2C495B87}" type="sibTrans" cxnId="{BB5B4769-6327-46ED-A11C-0B2B41B116F5}">
      <dgm:prSet/>
      <dgm:spPr/>
      <dgm:t>
        <a:bodyPr/>
        <a:lstStyle/>
        <a:p>
          <a:endParaRPr lang="ru-RU"/>
        </a:p>
      </dgm:t>
    </dgm:pt>
    <dgm:pt modelId="{B649517C-F996-4E7D-AB1B-C958FA7BD21A}" type="parTrans" cxnId="{BB5B4769-6327-46ED-A11C-0B2B41B116F5}">
      <dgm:prSet/>
      <dgm:spPr/>
      <dgm:t>
        <a:bodyPr/>
        <a:lstStyle/>
        <a:p>
          <a:endParaRPr lang="ru-RU"/>
        </a:p>
      </dgm:t>
    </dgm:pt>
    <dgm:pt modelId="{4F951A30-2A60-4288-80BD-9AA9ECF7121C}" type="sibTrans" cxnId="{D4EFE8D5-8569-4D1C-9128-E7EAEF201DC1}">
      <dgm:prSet/>
      <dgm:spPr/>
      <dgm:t>
        <a:bodyPr/>
        <a:lstStyle/>
        <a:p>
          <a:endParaRPr lang="ru-RU"/>
        </a:p>
      </dgm:t>
    </dgm:pt>
    <dgm:pt modelId="{C26487A9-5ADF-4266-976B-36CBF457EDB2}" type="parTrans" cxnId="{D4EFE8D5-8569-4D1C-9128-E7EAEF201DC1}">
      <dgm:prSet/>
      <dgm:spPr/>
      <dgm:t>
        <a:bodyPr/>
        <a:lstStyle/>
        <a:p>
          <a:endParaRPr lang="ru-RU"/>
        </a:p>
      </dgm:t>
    </dgm:pt>
    <dgm:pt modelId="{5744B46B-C196-4555-8CDE-2C95AA67C829}" type="sibTrans" cxnId="{957A6692-8F7C-457C-ADB8-4E5251FD4E7D}">
      <dgm:prSet/>
      <dgm:spPr/>
      <dgm:t>
        <a:bodyPr/>
        <a:lstStyle/>
        <a:p>
          <a:endParaRPr lang="ru-RU"/>
        </a:p>
      </dgm:t>
    </dgm:pt>
    <dgm:pt modelId="{C2A2C1A4-163F-43AB-B6AB-341A13613432}" type="parTrans" cxnId="{957A6692-8F7C-457C-ADB8-4E5251FD4E7D}">
      <dgm:prSet/>
      <dgm:spPr/>
      <dgm:t>
        <a:bodyPr/>
        <a:lstStyle/>
        <a:p>
          <a:endParaRPr lang="ru-RU"/>
        </a:p>
      </dgm:t>
    </dgm:pt>
    <dgm:pt modelId="{2771939A-E0D4-4AAA-9895-08B00A7BE87A}" type="sibTrans" cxnId="{587B2D60-666A-4CF5-A53A-2A0FF805A104}">
      <dgm:prSet/>
      <dgm:spPr/>
      <dgm:t>
        <a:bodyPr/>
        <a:lstStyle/>
        <a:p>
          <a:endParaRPr lang="ru-RU"/>
        </a:p>
      </dgm:t>
    </dgm:pt>
    <dgm:pt modelId="{3724856D-8D8C-489A-8D47-F9AF8502F6C0}" type="parTrans" cxnId="{587B2D60-666A-4CF5-A53A-2A0FF805A104}">
      <dgm:prSet/>
      <dgm:spPr/>
      <dgm:t>
        <a:bodyPr/>
        <a:lstStyle/>
        <a:p>
          <a:endParaRPr lang="ru-RU"/>
        </a:p>
      </dgm:t>
    </dgm:pt>
    <dgm:pt modelId="{76752E2C-63C7-4231-B24A-EB5284A53756}" type="sibTrans" cxnId="{3B7C9CDE-6D00-47E0-BBBE-D25A6C74CFA0}">
      <dgm:prSet/>
      <dgm:spPr/>
      <dgm:t>
        <a:bodyPr/>
        <a:lstStyle/>
        <a:p>
          <a:endParaRPr lang="ru-RU"/>
        </a:p>
      </dgm:t>
    </dgm:pt>
    <dgm:pt modelId="{067FD37F-776F-4CBF-8031-CF2B490CDF34}" type="parTrans" cxnId="{3B7C9CDE-6D00-47E0-BBBE-D25A6C74CFA0}">
      <dgm:prSet/>
      <dgm:spPr/>
      <dgm:t>
        <a:bodyPr/>
        <a:lstStyle/>
        <a:p>
          <a:endParaRPr lang="ru-RU"/>
        </a:p>
      </dgm:t>
    </dgm:pt>
    <dgm:pt modelId="{B21012EA-D53A-4174-A4CA-44B24E5190BF}" type="sibTrans" cxnId="{849733DC-56A0-4A6C-B623-6A81EBF46214}">
      <dgm:prSet/>
      <dgm:spPr/>
      <dgm:t>
        <a:bodyPr/>
        <a:lstStyle/>
        <a:p>
          <a:endParaRPr lang="ru-RU"/>
        </a:p>
      </dgm:t>
    </dgm:pt>
    <dgm:pt modelId="{857525EA-6C52-40D9-BF44-C607A44C8DFF}" type="parTrans" cxnId="{849733DC-56A0-4A6C-B623-6A81EBF46214}">
      <dgm:prSet/>
      <dgm:spPr/>
      <dgm:t>
        <a:bodyPr/>
        <a:lstStyle/>
        <a:p>
          <a:endParaRPr lang="ru-RU"/>
        </a:p>
      </dgm:t>
    </dgm:pt>
    <dgm:pt modelId="{292D2103-2D7A-432C-B1E0-118E3F6D6D7F}" type="sibTrans" cxnId="{0FC9AD03-4112-48FD-8FD5-2C73211E85D3}">
      <dgm:prSet/>
      <dgm:spPr/>
      <dgm:t>
        <a:bodyPr/>
        <a:lstStyle/>
        <a:p>
          <a:endParaRPr lang="ru-RU"/>
        </a:p>
      </dgm:t>
    </dgm:pt>
    <dgm:pt modelId="{2E3BEEF7-8582-402F-9E9F-C355297A3FD9}" type="parTrans" cxnId="{0FC9AD03-4112-48FD-8FD5-2C73211E85D3}">
      <dgm:prSet/>
      <dgm:spPr/>
      <dgm:t>
        <a:bodyPr/>
        <a:lstStyle/>
        <a:p>
          <a:endParaRPr lang="ru-RU"/>
        </a:p>
      </dgm:t>
    </dgm:pt>
    <dgm:pt modelId="{3E764443-08FD-448D-A423-EC24FFDE4B89}" type="sibTrans" cxnId="{3ABBF9D0-0FB2-4D34-89AF-66D30D1E7A4B}">
      <dgm:prSet/>
      <dgm:spPr/>
      <dgm:t>
        <a:bodyPr/>
        <a:lstStyle/>
        <a:p>
          <a:endParaRPr lang="ru-RU"/>
        </a:p>
      </dgm:t>
    </dgm:pt>
    <dgm:pt modelId="{0BD0F1A7-0777-4C52-9495-91EFBC817ACB}" type="parTrans" cxnId="{3ABBF9D0-0FB2-4D34-89AF-66D30D1E7A4B}">
      <dgm:prSet/>
      <dgm:spPr/>
      <dgm:t>
        <a:bodyPr/>
        <a:lstStyle/>
        <a:p>
          <a:endParaRPr lang="ru-RU"/>
        </a:p>
      </dgm:t>
    </dgm:pt>
    <dgm:pt modelId="{77B30660-F2C7-47FC-9A41-AEEE4A6A757E}" type="sibTrans" cxnId="{9F143998-35C5-4B03-8687-127B6554CDE4}">
      <dgm:prSet/>
      <dgm:spPr/>
      <dgm:t>
        <a:bodyPr/>
        <a:lstStyle/>
        <a:p>
          <a:endParaRPr lang="ru-RU"/>
        </a:p>
      </dgm:t>
    </dgm:pt>
    <dgm:pt modelId="{8963351A-6829-4DBB-845E-2EF44D4AF444}" type="parTrans" cxnId="{9F143998-35C5-4B03-8687-127B6554CDE4}">
      <dgm:prSet/>
      <dgm:spPr/>
      <dgm:t>
        <a:bodyPr/>
        <a:lstStyle/>
        <a:p>
          <a:endParaRPr lang="ru-RU"/>
        </a:p>
      </dgm:t>
    </dgm:pt>
    <dgm:pt modelId="{C2D34099-93D3-4DCE-B163-5067F29296C9}">
      <dgm:prSet phldrT="[Текст]" custT="1"/>
      <dgm:spPr/>
      <dgm:t>
        <a:bodyPr/>
        <a:lstStyle/>
        <a:p>
          <a:pPr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ru-RU" sz="16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E9E173D1-5D86-44B8-B762-847FAA25BDE7}" type="parTrans" cxnId="{126959C1-49EB-47B5-B69E-72DE8AD10DD0}">
      <dgm:prSet/>
      <dgm:spPr/>
      <dgm:t>
        <a:bodyPr/>
        <a:lstStyle/>
        <a:p>
          <a:endParaRPr lang="ru-RU"/>
        </a:p>
      </dgm:t>
    </dgm:pt>
    <dgm:pt modelId="{1B1D5B3A-13BE-45FA-B7C3-118D956D5F32}" type="sibTrans" cxnId="{126959C1-49EB-47B5-B69E-72DE8AD10DD0}">
      <dgm:prSet/>
      <dgm:spPr/>
      <dgm:t>
        <a:bodyPr/>
        <a:lstStyle/>
        <a:p>
          <a:endParaRPr lang="ru-RU"/>
        </a:p>
      </dgm:t>
    </dgm:pt>
    <dgm:pt modelId="{33000F6D-D556-4E1F-91B9-E4C1D3112BFC}" type="pres">
      <dgm:prSet presAssocID="{52CE164F-20BB-4D5F-BF2D-47C1D48B561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BE4303-C194-4011-A475-6A047B2C101F}" type="pres">
      <dgm:prSet presAssocID="{55F284FA-9B6F-4ED6-A737-0C09F43B356F}" presName="node" presStyleLbl="node1" presStyleIdx="0" presStyleCnt="3" custScaleX="79857" custLinFactNeighborX="-411" custLinFactNeighborY="-3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083B9B-66D9-4879-B432-E36DF6F35423}" type="pres">
      <dgm:prSet presAssocID="{294DA42F-FE5B-4EE5-B383-E358D2A9606B}" presName="sibTrans" presStyleCnt="0"/>
      <dgm:spPr/>
    </dgm:pt>
    <dgm:pt modelId="{8B66F387-3506-4634-98C4-2A12D6F78742}" type="pres">
      <dgm:prSet presAssocID="{58F79F8E-3CA7-4299-8E06-FB21A13860F0}" presName="node" presStyleLbl="node1" presStyleIdx="1" presStyleCnt="3" custScaleX="108040" custLinFactNeighborX="2518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C16FD9-132D-4694-98C1-7B739CE78B8B}" type="pres">
      <dgm:prSet presAssocID="{7A538428-171F-487E-8409-68E217B65013}" presName="sibTrans" presStyleCnt="0"/>
      <dgm:spPr/>
    </dgm:pt>
    <dgm:pt modelId="{8A4B7E9E-AAFA-4FE9-8FB4-658C733643D0}" type="pres">
      <dgm:prSet presAssocID="{58799508-D544-4601-8E2F-B153B79177A4}" presName="node" presStyleLbl="node1" presStyleIdx="2" presStyleCnt="3" custLinFactNeighborX="24665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2C52BB-72D1-4EDF-956B-D9BEF03CE596}" type="presOf" srcId="{83A3639D-217E-451A-AD02-359216E63AD8}" destId="{8A4B7E9E-AAFA-4FE9-8FB4-658C733643D0}" srcOrd="0" destOrd="5" presId="urn:microsoft.com/office/officeart/2005/8/layout/hList6"/>
    <dgm:cxn modelId="{267D928B-0303-4539-8289-053B636D0A37}" type="presOf" srcId="{C2D34099-93D3-4DCE-B163-5067F29296C9}" destId="{8B66F387-3506-4634-98C4-2A12D6F78742}" srcOrd="0" destOrd="2" presId="urn:microsoft.com/office/officeart/2005/8/layout/hList6"/>
    <dgm:cxn modelId="{3E60AA41-246F-4375-8726-65F72AA39DAC}" type="presOf" srcId="{58F79F8E-3CA7-4299-8E06-FB21A13860F0}" destId="{8B66F387-3506-4634-98C4-2A12D6F78742}" srcOrd="0" destOrd="0" presId="urn:microsoft.com/office/officeart/2005/8/layout/hList6"/>
    <dgm:cxn modelId="{2D5BDEB8-73EE-4236-9187-A4853548864D}" type="presOf" srcId="{D9250C5F-2C8B-4E06-AB03-D01AE9B73897}" destId="{8A4B7E9E-AAFA-4FE9-8FB4-658C733643D0}" srcOrd="0" destOrd="1" presId="urn:microsoft.com/office/officeart/2005/8/layout/hList6"/>
    <dgm:cxn modelId="{806CEB23-1211-49A1-A145-2D393A709BAD}" type="presOf" srcId="{ADD6B2B1-B43C-4FC0-9868-21CF6AB4D0DF}" destId="{8A4B7E9E-AAFA-4FE9-8FB4-658C733643D0}" srcOrd="0" destOrd="7" presId="urn:microsoft.com/office/officeart/2005/8/layout/hList6"/>
    <dgm:cxn modelId="{9F143998-35C5-4B03-8687-127B6554CDE4}" srcId="{58799508-D544-4601-8E2F-B153B79177A4}" destId="{D9250C5F-2C8B-4E06-AB03-D01AE9B73897}" srcOrd="0" destOrd="0" parTransId="{8963351A-6829-4DBB-845E-2EF44D4AF444}" sibTransId="{77B30660-F2C7-47FC-9A41-AEEE4A6A757E}"/>
    <dgm:cxn modelId="{587B2D60-666A-4CF5-A53A-2A0FF805A104}" srcId="{58799508-D544-4601-8E2F-B153B79177A4}" destId="{CE554358-FF43-4B7E-BA37-90D9BC58EBBB}" srcOrd="5" destOrd="0" parTransId="{3724856D-8D8C-489A-8D47-F9AF8502F6C0}" sibTransId="{2771939A-E0D4-4AAA-9895-08B00A7BE87A}"/>
    <dgm:cxn modelId="{341AE505-8D61-490F-B705-D0E18C933D07}" srcId="{55F284FA-9B6F-4ED6-A737-0C09F43B356F}" destId="{E6C7030D-669A-4F4E-BBC0-D43EF163729E}" srcOrd="0" destOrd="0" parTransId="{540439B5-29A1-42EB-BBB2-45157FA16FEA}" sibTransId="{59F668A1-4664-44A1-862C-5BCCDE82B62C}"/>
    <dgm:cxn modelId="{849733DC-56A0-4A6C-B623-6A81EBF46214}" srcId="{58799508-D544-4601-8E2F-B153B79177A4}" destId="{E64E4FA6-99B5-4145-9902-C27ED596B08D}" srcOrd="3" destOrd="0" parTransId="{857525EA-6C52-40D9-BF44-C607A44C8DFF}" sibTransId="{B21012EA-D53A-4174-A4CA-44B24E5190BF}"/>
    <dgm:cxn modelId="{957A6692-8F7C-457C-ADB8-4E5251FD4E7D}" srcId="{58799508-D544-4601-8E2F-B153B79177A4}" destId="{ADD6B2B1-B43C-4FC0-9868-21CF6AB4D0DF}" srcOrd="6" destOrd="0" parTransId="{C2A2C1A4-163F-43AB-B6AB-341A13613432}" sibTransId="{5744B46B-C196-4555-8CDE-2C95AA67C829}"/>
    <dgm:cxn modelId="{8D406EA0-4281-4D18-A085-91AEC6389FEF}" type="presOf" srcId="{8B2540FC-749C-47C9-B034-EBD8A742BA55}" destId="{8A4B7E9E-AAFA-4FE9-8FB4-658C733643D0}" srcOrd="0" destOrd="2" presId="urn:microsoft.com/office/officeart/2005/8/layout/hList6"/>
    <dgm:cxn modelId="{DEA2D543-2887-445B-B2A7-E33A7E8632CA}" type="presOf" srcId="{58799508-D544-4601-8E2F-B153B79177A4}" destId="{8A4B7E9E-AAFA-4FE9-8FB4-658C733643D0}" srcOrd="0" destOrd="0" presId="urn:microsoft.com/office/officeart/2005/8/layout/hList6"/>
    <dgm:cxn modelId="{5B6F6F5F-F20B-4DB2-812E-E6450CB5D8A4}" type="presOf" srcId="{52CE164F-20BB-4D5F-BF2D-47C1D48B561B}" destId="{33000F6D-D556-4E1F-91B9-E4C1D3112BFC}" srcOrd="0" destOrd="0" presId="urn:microsoft.com/office/officeart/2005/8/layout/hList6"/>
    <dgm:cxn modelId="{3B7C9CDE-6D00-47E0-BBBE-D25A6C74CFA0}" srcId="{58799508-D544-4601-8E2F-B153B79177A4}" destId="{83A3639D-217E-451A-AD02-359216E63AD8}" srcOrd="4" destOrd="0" parTransId="{067FD37F-776F-4CBF-8031-CF2B490CDF34}" sibTransId="{76752E2C-63C7-4231-B24A-EB5284A53756}"/>
    <dgm:cxn modelId="{B0F731C2-F59C-46DD-BD31-D93C700C6093}" type="presOf" srcId="{E6C7030D-669A-4F4E-BBC0-D43EF163729E}" destId="{6EBE4303-C194-4011-A475-6A047B2C101F}" srcOrd="0" destOrd="1" presId="urn:microsoft.com/office/officeart/2005/8/layout/hList6"/>
    <dgm:cxn modelId="{E88094C7-DEA8-4727-8C88-72FAFE2EEECF}" srcId="{52CE164F-20BB-4D5F-BF2D-47C1D48B561B}" destId="{58799508-D544-4601-8E2F-B153B79177A4}" srcOrd="2" destOrd="0" parTransId="{F644A3ED-BA92-4B9B-809E-96DC2331ABB2}" sibTransId="{D7C81CE5-DB13-44EE-8DE9-2342ED98E382}"/>
    <dgm:cxn modelId="{A179C7BF-76B4-42C3-A51D-5EBBFB0274B5}" type="presOf" srcId="{CE554358-FF43-4B7E-BA37-90D9BC58EBBB}" destId="{8A4B7E9E-AAFA-4FE9-8FB4-658C733643D0}" srcOrd="0" destOrd="6" presId="urn:microsoft.com/office/officeart/2005/8/layout/hList6"/>
    <dgm:cxn modelId="{B980206E-F2FB-41A9-9BD2-3348E331F279}" srcId="{58F79F8E-3CA7-4299-8E06-FB21A13860F0}" destId="{D020FBEA-475B-4379-9153-FAE06583B7A0}" srcOrd="0" destOrd="0" parTransId="{136F787E-067C-45FA-8C47-779D80949B77}" sibTransId="{05A0F1BC-6C04-4FB6-B52D-CA0556C979A3}"/>
    <dgm:cxn modelId="{7A2FE8A0-1EF3-43BC-B7A0-8BD1C0AFEEEA}" srcId="{52CE164F-20BB-4D5F-BF2D-47C1D48B561B}" destId="{55F284FA-9B6F-4ED6-A737-0C09F43B356F}" srcOrd="0" destOrd="0" parTransId="{635F5CC6-015E-4590-9CF0-7379715F6D85}" sibTransId="{294DA42F-FE5B-4EE5-B383-E358D2A9606B}"/>
    <dgm:cxn modelId="{57574629-3BB4-48F6-BD17-CA0E435BBA10}" type="presOf" srcId="{E64E4FA6-99B5-4145-9902-C27ED596B08D}" destId="{8A4B7E9E-AAFA-4FE9-8FB4-658C733643D0}" srcOrd="0" destOrd="4" presId="urn:microsoft.com/office/officeart/2005/8/layout/hList6"/>
    <dgm:cxn modelId="{3A109A5A-9C40-4C07-970E-026B467CD5C1}" type="presOf" srcId="{55F284FA-9B6F-4ED6-A737-0C09F43B356F}" destId="{6EBE4303-C194-4011-A475-6A047B2C101F}" srcOrd="0" destOrd="0" presId="urn:microsoft.com/office/officeart/2005/8/layout/hList6"/>
    <dgm:cxn modelId="{126959C1-49EB-47B5-B69E-72DE8AD10DD0}" srcId="{58F79F8E-3CA7-4299-8E06-FB21A13860F0}" destId="{C2D34099-93D3-4DCE-B163-5067F29296C9}" srcOrd="1" destOrd="0" parTransId="{E9E173D1-5D86-44B8-B762-847FAA25BDE7}" sibTransId="{1B1D5B3A-13BE-45FA-B7C3-118D956D5F32}"/>
    <dgm:cxn modelId="{7B77AFF6-C2F0-4A0F-BFF7-6E61A4B9EFD8}" type="presOf" srcId="{52C8F877-9337-4B8A-8D13-A534DA81730C}" destId="{8A4B7E9E-AAFA-4FE9-8FB4-658C733643D0}" srcOrd="0" destOrd="3" presId="urn:microsoft.com/office/officeart/2005/8/layout/hList6"/>
    <dgm:cxn modelId="{BB5B4769-6327-46ED-A11C-0B2B41B116F5}" srcId="{58799508-D544-4601-8E2F-B153B79177A4}" destId="{D591EBD6-88FA-4EBF-88B6-185A635E6D0F}" srcOrd="8" destOrd="0" parTransId="{B649517C-F996-4E7D-AB1B-C958FA7BD21A}" sibTransId="{532C16F9-CD15-44A0-B18D-77EA2C495B87}"/>
    <dgm:cxn modelId="{8135AD29-14E9-47A3-AAAB-5E6068802803}" type="presOf" srcId="{D591EBD6-88FA-4EBF-88B6-185A635E6D0F}" destId="{8A4B7E9E-AAFA-4FE9-8FB4-658C733643D0}" srcOrd="0" destOrd="9" presId="urn:microsoft.com/office/officeart/2005/8/layout/hList6"/>
    <dgm:cxn modelId="{3ABBF9D0-0FB2-4D34-89AF-66D30D1E7A4B}" srcId="{58799508-D544-4601-8E2F-B153B79177A4}" destId="{8B2540FC-749C-47C9-B034-EBD8A742BA55}" srcOrd="1" destOrd="0" parTransId="{0BD0F1A7-0777-4C52-9495-91EFBC817ACB}" sibTransId="{3E764443-08FD-448D-A423-EC24FFDE4B89}"/>
    <dgm:cxn modelId="{1CAE40A7-C198-4A9A-95DC-FF56E1CDE1E4}" srcId="{52CE164F-20BB-4D5F-BF2D-47C1D48B561B}" destId="{58F79F8E-3CA7-4299-8E06-FB21A13860F0}" srcOrd="1" destOrd="0" parTransId="{CEFB479C-D009-4435-AA38-CE36A6F78833}" sibTransId="{7A538428-171F-487E-8409-68E217B65013}"/>
    <dgm:cxn modelId="{ECFE5588-26E5-4F9F-9F4E-EF55312C4D70}" type="presOf" srcId="{D020FBEA-475B-4379-9153-FAE06583B7A0}" destId="{8B66F387-3506-4634-98C4-2A12D6F78742}" srcOrd="0" destOrd="1" presId="urn:microsoft.com/office/officeart/2005/8/layout/hList6"/>
    <dgm:cxn modelId="{0FC9AD03-4112-48FD-8FD5-2C73211E85D3}" srcId="{58799508-D544-4601-8E2F-B153B79177A4}" destId="{52C8F877-9337-4B8A-8D13-A534DA81730C}" srcOrd="2" destOrd="0" parTransId="{2E3BEEF7-8582-402F-9E9F-C355297A3FD9}" sibTransId="{292D2103-2D7A-432C-B1E0-118E3F6D6D7F}"/>
    <dgm:cxn modelId="{D4EFE8D5-8569-4D1C-9128-E7EAEF201DC1}" srcId="{58799508-D544-4601-8E2F-B153B79177A4}" destId="{78F5226D-C147-49AA-89DE-0D66753436D6}" srcOrd="7" destOrd="0" parTransId="{C26487A9-5ADF-4266-976B-36CBF457EDB2}" sibTransId="{4F951A30-2A60-4288-80BD-9AA9ECF7121C}"/>
    <dgm:cxn modelId="{1E3FFB90-EF51-4A0D-865E-CCBBF257E133}" type="presOf" srcId="{78F5226D-C147-49AA-89DE-0D66753436D6}" destId="{8A4B7E9E-AAFA-4FE9-8FB4-658C733643D0}" srcOrd="0" destOrd="8" presId="urn:microsoft.com/office/officeart/2005/8/layout/hList6"/>
    <dgm:cxn modelId="{9913B9F0-A8EE-4A52-9D5A-21CDCFAEC790}" type="presParOf" srcId="{33000F6D-D556-4E1F-91B9-E4C1D3112BFC}" destId="{6EBE4303-C194-4011-A475-6A047B2C101F}" srcOrd="0" destOrd="0" presId="urn:microsoft.com/office/officeart/2005/8/layout/hList6"/>
    <dgm:cxn modelId="{4688A47C-2944-459E-B726-A9E60A3FB3E7}" type="presParOf" srcId="{33000F6D-D556-4E1F-91B9-E4C1D3112BFC}" destId="{D1083B9B-66D9-4879-B432-E36DF6F35423}" srcOrd="1" destOrd="0" presId="urn:microsoft.com/office/officeart/2005/8/layout/hList6"/>
    <dgm:cxn modelId="{545B8ABE-1C41-487E-B156-B60451C0F8F9}" type="presParOf" srcId="{33000F6D-D556-4E1F-91B9-E4C1D3112BFC}" destId="{8B66F387-3506-4634-98C4-2A12D6F78742}" srcOrd="2" destOrd="0" presId="urn:microsoft.com/office/officeart/2005/8/layout/hList6"/>
    <dgm:cxn modelId="{5D55B38B-2EF1-483B-AF93-FEA2C7607930}" type="presParOf" srcId="{33000F6D-D556-4E1F-91B9-E4C1D3112BFC}" destId="{9BC16FD9-132D-4694-98C1-7B739CE78B8B}" srcOrd="3" destOrd="0" presId="urn:microsoft.com/office/officeart/2005/8/layout/hList6"/>
    <dgm:cxn modelId="{B3905AC2-FB19-4FA0-A383-7B195312D87B}" type="presParOf" srcId="{33000F6D-D556-4E1F-91B9-E4C1D3112BFC}" destId="{8A4B7E9E-AAFA-4FE9-8FB4-658C733643D0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A332A49-D1C1-4275-8065-2450DED068FA}" type="doc">
      <dgm:prSet loTypeId="urn:microsoft.com/office/officeart/2005/8/layout/cycle4" loCatId="matrix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F8D2971-9A6D-4068-B46F-B0D1C5EE6C0D}">
      <dgm:prSet phldrT="[Текст]" custT="1"/>
      <dgm:spPr/>
      <dgm:t>
        <a:bodyPr/>
        <a:lstStyle/>
        <a:p>
          <a:r>
            <a:rPr lang="ru-RU" sz="1800" b="1" dirty="0" err="1" smtClean="0">
              <a:solidFill>
                <a:schemeClr val="accent1">
                  <a:lumMod val="75000"/>
                </a:schemeClr>
              </a:solidFill>
            </a:rPr>
            <a:t>Интеллек-туальное</a:t>
          </a:r>
          <a:r>
            <a:rPr lang="ru-RU" sz="1800" b="1" dirty="0" smtClean="0">
              <a:solidFill>
                <a:schemeClr val="accent1">
                  <a:lumMod val="75000"/>
                </a:schemeClr>
              </a:solidFill>
            </a:rPr>
            <a:t> </a:t>
          </a:r>
          <a:r>
            <a:rPr lang="ru-RU" sz="1800" b="1" dirty="0" smtClean="0">
              <a:solidFill>
                <a:schemeClr val="accent1">
                  <a:lumMod val="75000"/>
                </a:schemeClr>
              </a:solidFill>
            </a:rPr>
            <a:t>развитие</a:t>
          </a:r>
          <a:endParaRPr lang="ru-RU" sz="1800" b="1" dirty="0">
            <a:solidFill>
              <a:schemeClr val="accent1">
                <a:lumMod val="75000"/>
              </a:schemeClr>
            </a:solidFill>
          </a:endParaRPr>
        </a:p>
      </dgm:t>
    </dgm:pt>
    <dgm:pt modelId="{C944A6E3-1E02-4C57-BBD6-7D3B0FB42157}" type="parTrans" cxnId="{522AE6CD-138F-45C8-B396-9D9BBEF84973}">
      <dgm:prSet/>
      <dgm:spPr/>
      <dgm:t>
        <a:bodyPr/>
        <a:lstStyle/>
        <a:p>
          <a:endParaRPr lang="ru-RU"/>
        </a:p>
      </dgm:t>
    </dgm:pt>
    <dgm:pt modelId="{28ADCE48-7909-4BBD-A514-F769EE4FEFCB}" type="sibTrans" cxnId="{522AE6CD-138F-45C8-B396-9D9BBEF84973}">
      <dgm:prSet/>
      <dgm:spPr/>
      <dgm:t>
        <a:bodyPr/>
        <a:lstStyle/>
        <a:p>
          <a:endParaRPr lang="ru-RU"/>
        </a:p>
      </dgm:t>
    </dgm:pt>
    <dgm:pt modelId="{C0AC1134-CC9E-45BD-99AA-27E0F6470C26}">
      <dgm:prSet phldrT="[Текст]" custT="1"/>
      <dgm:spPr>
        <a:noFill/>
        <a:ln>
          <a:solidFill>
            <a:schemeClr val="accent1"/>
          </a:solidFill>
        </a:ln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1600" b="1" dirty="0" err="1" smtClean="0">
              <a:latin typeface="Times New Roman" pitchFamily="18" charset="0"/>
              <a:cs typeface="Times New Roman" pitchFamily="18" charset="0"/>
            </a:rPr>
            <a:t>Нумикон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» – студия счета и вычислительных навыков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D257D919-B53A-4127-98FD-49D5ABFB273B}" type="parTrans" cxnId="{7AEB141C-4451-4315-90BD-89956937CD10}">
      <dgm:prSet/>
      <dgm:spPr/>
      <dgm:t>
        <a:bodyPr/>
        <a:lstStyle/>
        <a:p>
          <a:endParaRPr lang="ru-RU"/>
        </a:p>
      </dgm:t>
    </dgm:pt>
    <dgm:pt modelId="{9B98A41B-56C4-4B1C-AF92-4A182B97A578}" type="sibTrans" cxnId="{7AEB141C-4451-4315-90BD-89956937CD10}">
      <dgm:prSet/>
      <dgm:spPr/>
      <dgm:t>
        <a:bodyPr/>
        <a:lstStyle/>
        <a:p>
          <a:endParaRPr lang="ru-RU"/>
        </a:p>
      </dgm:t>
    </dgm:pt>
    <dgm:pt modelId="{CFB66E30-7AF6-405A-943A-36E759539B17}">
      <dgm:prSet phldrT="[Текст]" custT="1"/>
      <dgm:spPr/>
      <dgm:t>
        <a:bodyPr/>
        <a:lstStyle/>
        <a:p>
          <a:r>
            <a:rPr lang="ru-RU" sz="1800" b="1" dirty="0" err="1" smtClean="0">
              <a:solidFill>
                <a:schemeClr val="accent1">
                  <a:lumMod val="75000"/>
                </a:schemeClr>
              </a:solidFill>
            </a:rPr>
            <a:t>Эстетичес</a:t>
          </a:r>
          <a:r>
            <a:rPr lang="ru-RU" sz="1800" b="1" dirty="0" smtClean="0">
              <a:solidFill>
                <a:schemeClr val="accent1">
                  <a:lumMod val="75000"/>
                </a:schemeClr>
              </a:solidFill>
            </a:rPr>
            <a:t>-кое </a:t>
          </a:r>
          <a:r>
            <a:rPr lang="ru-RU" sz="1800" b="1" dirty="0" smtClean="0">
              <a:solidFill>
                <a:schemeClr val="accent1">
                  <a:lumMod val="75000"/>
                </a:schemeClr>
              </a:solidFill>
            </a:rPr>
            <a:t>развитие</a:t>
          </a:r>
          <a:endParaRPr lang="ru-RU" sz="1800" b="1" dirty="0">
            <a:solidFill>
              <a:schemeClr val="accent1">
                <a:lumMod val="75000"/>
              </a:schemeClr>
            </a:solidFill>
          </a:endParaRPr>
        </a:p>
      </dgm:t>
    </dgm:pt>
    <dgm:pt modelId="{511CB255-FBF8-4B26-8898-B4BD290A7F91}" type="parTrans" cxnId="{52DD16F2-E004-4F35-A0EF-F25AEFEA8E1B}">
      <dgm:prSet/>
      <dgm:spPr/>
      <dgm:t>
        <a:bodyPr/>
        <a:lstStyle/>
        <a:p>
          <a:endParaRPr lang="ru-RU"/>
        </a:p>
      </dgm:t>
    </dgm:pt>
    <dgm:pt modelId="{731E4141-FA70-4712-8AA2-EFBE38FB7AE7}" type="sibTrans" cxnId="{52DD16F2-E004-4F35-A0EF-F25AEFEA8E1B}">
      <dgm:prSet/>
      <dgm:spPr/>
      <dgm:t>
        <a:bodyPr/>
        <a:lstStyle/>
        <a:p>
          <a:endParaRPr lang="ru-RU"/>
        </a:p>
      </dgm:t>
    </dgm:pt>
    <dgm:pt modelId="{4C5E765E-73B6-47FB-943D-E1938B7DB243}">
      <dgm:prSet phldrT="[Текст]" custT="1"/>
      <dgm:spPr>
        <a:noFill/>
        <a:ln>
          <a:solidFill>
            <a:schemeClr val="accent1"/>
          </a:solidFill>
        </a:ln>
      </dgm:spPr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Рисование на воде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» - студия красок </a:t>
          </a:r>
          <a:r>
            <a:rPr lang="ru-RU" sz="1600" dirty="0" err="1" smtClean="0">
              <a:latin typeface="Times New Roman" pitchFamily="18" charset="0"/>
              <a:cs typeface="Times New Roman" pitchFamily="18" charset="0"/>
            </a:rPr>
            <a:t>Эбру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B1E19EEC-8EC3-4DC3-84AD-310AE863C455}" type="parTrans" cxnId="{A59711EB-E5EC-49BD-9F12-C5A5139C79E8}">
      <dgm:prSet/>
      <dgm:spPr/>
      <dgm:t>
        <a:bodyPr/>
        <a:lstStyle/>
        <a:p>
          <a:endParaRPr lang="ru-RU"/>
        </a:p>
      </dgm:t>
    </dgm:pt>
    <dgm:pt modelId="{1CF53BBB-A27F-4551-AE83-18789D4DCD57}" type="sibTrans" cxnId="{A59711EB-E5EC-49BD-9F12-C5A5139C79E8}">
      <dgm:prSet/>
      <dgm:spPr/>
      <dgm:t>
        <a:bodyPr/>
        <a:lstStyle/>
        <a:p>
          <a:endParaRPr lang="ru-RU"/>
        </a:p>
      </dgm:t>
    </dgm:pt>
    <dgm:pt modelId="{B03E6A80-EFB1-4348-A937-D628D112498E}">
      <dgm:prSet phldrT="[Текст]" custT="1"/>
      <dgm:spPr>
        <a:noFill/>
        <a:ln>
          <a:solidFill>
            <a:schemeClr val="accent1"/>
          </a:solidFill>
        </a:ln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 «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Песочная анимация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» – рисование цветным песком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9BB1569A-2C4B-40FF-A2A8-C95B16A4910D}" type="parTrans" cxnId="{79CFC61C-9F5A-40D0-AA28-7A6773EA97D0}">
      <dgm:prSet/>
      <dgm:spPr/>
      <dgm:t>
        <a:bodyPr/>
        <a:lstStyle/>
        <a:p>
          <a:endParaRPr lang="ru-RU"/>
        </a:p>
      </dgm:t>
    </dgm:pt>
    <dgm:pt modelId="{56E9D63A-4E4E-4BA4-9A16-0979C6CA90B6}" type="sibTrans" cxnId="{79CFC61C-9F5A-40D0-AA28-7A6773EA97D0}">
      <dgm:prSet/>
      <dgm:spPr/>
      <dgm:t>
        <a:bodyPr/>
        <a:lstStyle/>
        <a:p>
          <a:endParaRPr lang="ru-RU"/>
        </a:p>
      </dgm:t>
    </dgm:pt>
    <dgm:pt modelId="{B45261CD-90E1-4C3E-8A04-E9507A5531C1}">
      <dgm:prSet custT="1"/>
      <dgm:spPr/>
      <dgm:t>
        <a:bodyPr/>
        <a:lstStyle/>
        <a:p>
          <a:r>
            <a:rPr lang="ru-RU" sz="1700" b="1" dirty="0" smtClean="0">
              <a:solidFill>
                <a:schemeClr val="accent1">
                  <a:lumMod val="75000"/>
                </a:schemeClr>
              </a:solidFill>
            </a:rPr>
            <a:t>Оздоровление и </a:t>
          </a:r>
          <a:r>
            <a:rPr lang="ru-RU" sz="1700" b="1" dirty="0" smtClean="0">
              <a:solidFill>
                <a:schemeClr val="accent1">
                  <a:lumMod val="75000"/>
                </a:schemeClr>
              </a:solidFill>
            </a:rPr>
            <a:t>физическое </a:t>
          </a:r>
          <a:r>
            <a:rPr lang="ru-RU" sz="1700" b="1" dirty="0" smtClean="0">
              <a:solidFill>
                <a:schemeClr val="accent1">
                  <a:lumMod val="75000"/>
                </a:schemeClr>
              </a:solidFill>
            </a:rPr>
            <a:t>развитие</a:t>
          </a:r>
          <a:endParaRPr lang="ru-RU" sz="1700" b="1" dirty="0">
            <a:solidFill>
              <a:schemeClr val="accent1">
                <a:lumMod val="75000"/>
              </a:schemeClr>
            </a:solidFill>
          </a:endParaRPr>
        </a:p>
      </dgm:t>
    </dgm:pt>
    <dgm:pt modelId="{826AD3BF-FADA-4881-9D2D-A806BF29C0A5}" type="parTrans" cxnId="{454AE011-A9F1-4C0B-94ED-1068A7FB6AB2}">
      <dgm:prSet/>
      <dgm:spPr/>
      <dgm:t>
        <a:bodyPr/>
        <a:lstStyle/>
        <a:p>
          <a:endParaRPr lang="ru-RU"/>
        </a:p>
      </dgm:t>
    </dgm:pt>
    <dgm:pt modelId="{38B8422D-A35E-4CE8-9942-4C6C2695432A}" type="sibTrans" cxnId="{454AE011-A9F1-4C0B-94ED-1068A7FB6AB2}">
      <dgm:prSet/>
      <dgm:spPr/>
      <dgm:t>
        <a:bodyPr/>
        <a:lstStyle/>
        <a:p>
          <a:endParaRPr lang="ru-RU"/>
        </a:p>
      </dgm:t>
    </dgm:pt>
    <dgm:pt modelId="{C13D015F-9C26-488A-9781-8CC2852EF9E9}">
      <dgm:prSet custT="1"/>
      <dgm:spPr/>
      <dgm:t>
        <a:bodyPr/>
        <a:lstStyle/>
        <a:p>
          <a:r>
            <a:rPr lang="ru-RU" sz="1800" b="1" dirty="0" smtClean="0">
              <a:solidFill>
                <a:schemeClr val="accent1">
                  <a:lumMod val="75000"/>
                </a:schemeClr>
              </a:solidFill>
            </a:rPr>
            <a:t>Духовно-нравствен-</a:t>
          </a:r>
          <a:r>
            <a:rPr lang="ru-RU" sz="1800" b="1" dirty="0" err="1" smtClean="0">
              <a:solidFill>
                <a:schemeClr val="accent1">
                  <a:lumMod val="75000"/>
                </a:schemeClr>
              </a:solidFill>
            </a:rPr>
            <a:t>ное</a:t>
          </a:r>
          <a:r>
            <a:rPr lang="ru-RU" sz="1800" b="1" dirty="0" smtClean="0">
              <a:solidFill>
                <a:schemeClr val="accent1">
                  <a:lumMod val="75000"/>
                </a:schemeClr>
              </a:solidFill>
            </a:rPr>
            <a:t> </a:t>
          </a:r>
          <a:r>
            <a:rPr lang="ru-RU" sz="1800" b="1" dirty="0" smtClean="0">
              <a:solidFill>
                <a:schemeClr val="accent1">
                  <a:lumMod val="75000"/>
                </a:schemeClr>
              </a:solidFill>
            </a:rPr>
            <a:t>развитие</a:t>
          </a:r>
          <a:endParaRPr lang="ru-RU" sz="1800" b="1" dirty="0">
            <a:solidFill>
              <a:schemeClr val="accent1">
                <a:lumMod val="75000"/>
              </a:schemeClr>
            </a:solidFill>
          </a:endParaRPr>
        </a:p>
      </dgm:t>
    </dgm:pt>
    <dgm:pt modelId="{E4CE6EEE-1D01-4740-B691-5A1AEBD9978E}" type="parTrans" cxnId="{1F76FB20-A8AC-4A75-9706-3382DAB9CBD8}">
      <dgm:prSet/>
      <dgm:spPr/>
      <dgm:t>
        <a:bodyPr/>
        <a:lstStyle/>
        <a:p>
          <a:endParaRPr lang="ru-RU"/>
        </a:p>
      </dgm:t>
    </dgm:pt>
    <dgm:pt modelId="{838737F4-4DD7-4998-A07A-47B2B1054A76}" type="sibTrans" cxnId="{1F76FB20-A8AC-4A75-9706-3382DAB9CBD8}">
      <dgm:prSet/>
      <dgm:spPr/>
      <dgm:t>
        <a:bodyPr/>
        <a:lstStyle/>
        <a:p>
          <a:endParaRPr lang="ru-RU"/>
        </a:p>
      </dgm:t>
    </dgm:pt>
    <dgm:pt modelId="{D4E69E8E-69AE-46AD-B65E-D21D04BE99A1}">
      <dgm:prSet phldrT="[Текст]"/>
      <dgm:spPr/>
      <dgm:t>
        <a:bodyPr/>
        <a:lstStyle/>
        <a:p>
          <a:endParaRPr lang="ru-RU"/>
        </a:p>
      </dgm:t>
    </dgm:pt>
    <dgm:pt modelId="{FFBE8C0C-183E-47BC-BEAF-748A4A99871E}" type="parTrans" cxnId="{E78E8C53-0642-4C85-9554-3465F7CD20EF}">
      <dgm:prSet/>
      <dgm:spPr/>
      <dgm:t>
        <a:bodyPr/>
        <a:lstStyle/>
        <a:p>
          <a:endParaRPr lang="ru-RU"/>
        </a:p>
      </dgm:t>
    </dgm:pt>
    <dgm:pt modelId="{1335E79B-EADB-4BCE-B4BD-DEBAC6E112A9}" type="sibTrans" cxnId="{E78E8C53-0642-4C85-9554-3465F7CD20EF}">
      <dgm:prSet/>
      <dgm:spPr/>
      <dgm:t>
        <a:bodyPr/>
        <a:lstStyle/>
        <a:p>
          <a:endParaRPr lang="ru-RU"/>
        </a:p>
      </dgm:t>
    </dgm:pt>
    <dgm:pt modelId="{DF19B2D7-06B4-47DF-99EA-5734D1EB94D2}">
      <dgm:prSet phldrT="[Текст]"/>
      <dgm:spPr/>
      <dgm:t>
        <a:bodyPr/>
        <a:lstStyle/>
        <a:p>
          <a:endParaRPr lang="ru-RU"/>
        </a:p>
      </dgm:t>
    </dgm:pt>
    <dgm:pt modelId="{7B43042D-532F-482D-BC77-0CCC4A118139}" type="parTrans" cxnId="{B8D560E8-0237-4991-B66D-97591149AEE8}">
      <dgm:prSet/>
      <dgm:spPr/>
      <dgm:t>
        <a:bodyPr/>
        <a:lstStyle/>
        <a:p>
          <a:endParaRPr lang="ru-RU"/>
        </a:p>
      </dgm:t>
    </dgm:pt>
    <dgm:pt modelId="{E2D8B8CF-0071-48E6-A7C5-16F3B63A7CEF}" type="sibTrans" cxnId="{B8D560E8-0237-4991-B66D-97591149AEE8}">
      <dgm:prSet/>
      <dgm:spPr/>
      <dgm:t>
        <a:bodyPr/>
        <a:lstStyle/>
        <a:p>
          <a:endParaRPr lang="ru-RU"/>
        </a:p>
      </dgm:t>
    </dgm:pt>
    <dgm:pt modelId="{A5E76515-A972-4249-991A-B48A349A0220}">
      <dgm:prSet phldrT="[Текст]" custScaleX="88072" custLinFactNeighborX="-19696"/>
      <dgm:spPr/>
      <dgm:t>
        <a:bodyPr/>
        <a:lstStyle/>
        <a:p>
          <a:endParaRPr lang="ru-RU"/>
        </a:p>
      </dgm:t>
    </dgm:pt>
    <dgm:pt modelId="{16084BD2-40E6-4DB1-A1C1-AD2D6E0EB5D4}" type="parTrans" cxnId="{4846607A-D8FB-4FB9-AC1B-2B48CDC4A3A0}">
      <dgm:prSet/>
      <dgm:spPr/>
      <dgm:t>
        <a:bodyPr/>
        <a:lstStyle/>
        <a:p>
          <a:endParaRPr lang="ru-RU"/>
        </a:p>
      </dgm:t>
    </dgm:pt>
    <dgm:pt modelId="{5570A420-0270-4A7C-9AF8-0772F0AB61ED}" type="sibTrans" cxnId="{4846607A-D8FB-4FB9-AC1B-2B48CDC4A3A0}">
      <dgm:prSet/>
      <dgm:spPr/>
      <dgm:t>
        <a:bodyPr/>
        <a:lstStyle/>
        <a:p>
          <a:endParaRPr lang="ru-RU"/>
        </a:p>
      </dgm:t>
    </dgm:pt>
    <dgm:pt modelId="{CB27C2C2-D5ED-45A8-9E53-51A8D0991F87}">
      <dgm:prSet phldrT="[Текст]" custScaleX="88072" custLinFactNeighborX="-19696"/>
      <dgm:spPr/>
      <dgm:t>
        <a:bodyPr/>
        <a:lstStyle/>
        <a:p>
          <a:endParaRPr lang="ru-RU"/>
        </a:p>
      </dgm:t>
    </dgm:pt>
    <dgm:pt modelId="{7189F802-56BC-4432-BE32-D7B2048D5C04}" type="parTrans" cxnId="{71811477-62F2-4DB8-AF1F-633ED323DB74}">
      <dgm:prSet/>
      <dgm:spPr/>
      <dgm:t>
        <a:bodyPr/>
        <a:lstStyle/>
        <a:p>
          <a:endParaRPr lang="ru-RU"/>
        </a:p>
      </dgm:t>
    </dgm:pt>
    <dgm:pt modelId="{DA343283-7297-4C6D-8076-70412A18198B}" type="sibTrans" cxnId="{71811477-62F2-4DB8-AF1F-633ED323DB74}">
      <dgm:prSet/>
      <dgm:spPr/>
      <dgm:t>
        <a:bodyPr/>
        <a:lstStyle/>
        <a:p>
          <a:endParaRPr lang="ru-RU"/>
        </a:p>
      </dgm:t>
    </dgm:pt>
    <dgm:pt modelId="{6420CFA1-7346-4530-96B8-F785703F0BB6}">
      <dgm:prSet phldrT="[Текст]" custT="1"/>
      <dgm:spPr>
        <a:noFill/>
        <a:ln>
          <a:solidFill>
            <a:schemeClr val="accent1"/>
          </a:solidFill>
        </a:ln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Конкурс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1600" b="1" dirty="0" err="1" smtClean="0">
              <a:latin typeface="Times New Roman" pitchFamily="18" charset="0"/>
              <a:cs typeface="Times New Roman" pitchFamily="18" charset="0"/>
            </a:rPr>
            <a:t>ИграриУм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63901653-7559-4CB8-BADD-64601BE2CCF8}" type="parTrans" cxnId="{D7947BF4-67A6-4645-84B8-A7BA022D1DD9}">
      <dgm:prSet/>
      <dgm:spPr/>
      <dgm:t>
        <a:bodyPr/>
        <a:lstStyle/>
        <a:p>
          <a:endParaRPr lang="ru-RU"/>
        </a:p>
      </dgm:t>
    </dgm:pt>
    <dgm:pt modelId="{302B7314-5D3A-49B8-820C-514649DBFAFA}" type="sibTrans" cxnId="{D7947BF4-67A6-4645-84B8-A7BA022D1DD9}">
      <dgm:prSet/>
      <dgm:spPr/>
      <dgm:t>
        <a:bodyPr/>
        <a:lstStyle/>
        <a:p>
          <a:endParaRPr lang="ru-RU"/>
        </a:p>
      </dgm:t>
    </dgm:pt>
    <dgm:pt modelId="{A78CDD8F-1482-4B39-8C0A-FB2FB304799D}">
      <dgm:prSet phldrT="[Текст]" custT="1"/>
      <dgm:spPr>
        <a:noFill/>
        <a:ln>
          <a:solidFill>
            <a:schemeClr val="accent1"/>
          </a:solidFill>
        </a:ln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Внеурочная деятельность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1600" b="1" dirty="0" err="1" smtClean="0">
              <a:latin typeface="Times New Roman" pitchFamily="18" charset="0"/>
              <a:cs typeface="Times New Roman" pitchFamily="18" charset="0"/>
            </a:rPr>
            <a:t>Куборо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-моделирование»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A8A0984A-97D1-44C7-B626-F798DF2681AF}" type="sibTrans" cxnId="{2DB79218-47DA-4200-BF4F-209FC7E4C86E}">
      <dgm:prSet/>
      <dgm:spPr/>
      <dgm:t>
        <a:bodyPr/>
        <a:lstStyle/>
        <a:p>
          <a:endParaRPr lang="ru-RU"/>
        </a:p>
      </dgm:t>
    </dgm:pt>
    <dgm:pt modelId="{1166448C-21B0-4B9C-B0A3-2B8487707299}" type="parTrans" cxnId="{2DB79218-47DA-4200-BF4F-209FC7E4C86E}">
      <dgm:prSet/>
      <dgm:spPr/>
      <dgm:t>
        <a:bodyPr/>
        <a:lstStyle/>
        <a:p>
          <a:endParaRPr lang="ru-RU"/>
        </a:p>
      </dgm:t>
    </dgm:pt>
    <dgm:pt modelId="{FC28D560-6D82-4075-A1DE-3715D34E747E}" type="pres">
      <dgm:prSet presAssocID="{3A332A49-D1C1-4275-8065-2450DED068FA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CE13A7-E133-4533-8FB1-EF21F14429EC}" type="pres">
      <dgm:prSet presAssocID="{3A332A49-D1C1-4275-8065-2450DED068FA}" presName="children" presStyleCnt="0"/>
      <dgm:spPr/>
    </dgm:pt>
    <dgm:pt modelId="{3E182E68-0113-4940-B7FA-DF621C7B7889}" type="pres">
      <dgm:prSet presAssocID="{3A332A49-D1C1-4275-8065-2450DED068FA}" presName="child1group" presStyleCnt="0"/>
      <dgm:spPr/>
    </dgm:pt>
    <dgm:pt modelId="{B45481C6-CE67-4A21-A79C-31890857C3BC}" type="pres">
      <dgm:prSet presAssocID="{3A332A49-D1C1-4275-8065-2450DED068FA}" presName="child1" presStyleLbl="bgAcc1" presStyleIdx="0" presStyleCnt="2" custScaleX="98223" custScaleY="143656" custLinFactNeighborX="-19696"/>
      <dgm:spPr/>
      <dgm:t>
        <a:bodyPr/>
        <a:lstStyle/>
        <a:p>
          <a:endParaRPr lang="ru-RU"/>
        </a:p>
      </dgm:t>
    </dgm:pt>
    <dgm:pt modelId="{3FE9EAEA-F4C5-4E6A-BFE1-7EDD7F75352E}" type="pres">
      <dgm:prSet presAssocID="{3A332A49-D1C1-4275-8065-2450DED068FA}" presName="child1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6DF064-8DC0-4637-9A50-5EA118469A95}" type="pres">
      <dgm:prSet presAssocID="{3A332A49-D1C1-4275-8065-2450DED068FA}" presName="child2group" presStyleCnt="0"/>
      <dgm:spPr/>
    </dgm:pt>
    <dgm:pt modelId="{237C07C3-D7AE-4BA6-BD91-096FA4C5DF68}" type="pres">
      <dgm:prSet presAssocID="{3A332A49-D1C1-4275-8065-2450DED068FA}" presName="child2" presStyleLbl="bgAcc1" presStyleIdx="1" presStyleCnt="2" custScaleY="136000" custLinFactNeighborX="11866" custLinFactNeighborY="-21530"/>
      <dgm:spPr/>
      <dgm:t>
        <a:bodyPr/>
        <a:lstStyle/>
        <a:p>
          <a:endParaRPr lang="ru-RU"/>
        </a:p>
      </dgm:t>
    </dgm:pt>
    <dgm:pt modelId="{71812521-534F-4E15-A2C3-452E45BDD14A}" type="pres">
      <dgm:prSet presAssocID="{3A332A49-D1C1-4275-8065-2450DED068FA}" presName="child2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C2EB2E-1AC4-4FEF-A06D-1E777559D3BC}" type="pres">
      <dgm:prSet presAssocID="{3A332A49-D1C1-4275-8065-2450DED068FA}" presName="childPlaceholder" presStyleCnt="0"/>
      <dgm:spPr/>
    </dgm:pt>
    <dgm:pt modelId="{36853BFB-360D-445C-8A37-CEC06BE3A435}" type="pres">
      <dgm:prSet presAssocID="{3A332A49-D1C1-4275-8065-2450DED068FA}" presName="circle" presStyleCnt="0"/>
      <dgm:spPr/>
    </dgm:pt>
    <dgm:pt modelId="{C1BD1ED6-88A4-4AB6-A4D1-7C159917CCEB}" type="pres">
      <dgm:prSet presAssocID="{3A332A49-D1C1-4275-8065-2450DED068FA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1C588F-76FB-42D0-B37C-B50908E8D275}" type="pres">
      <dgm:prSet presAssocID="{3A332A49-D1C1-4275-8065-2450DED068FA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EAA7D1-C4D8-4191-9D4C-FBDC65A696AF}" type="pres">
      <dgm:prSet presAssocID="{3A332A49-D1C1-4275-8065-2450DED068FA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D75B4E-30DD-4FD7-88BD-8EBD2EA13B5C}" type="pres">
      <dgm:prSet presAssocID="{3A332A49-D1C1-4275-8065-2450DED068FA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47FAB8-B1A9-4F53-B55E-6F6F85848D83}" type="pres">
      <dgm:prSet presAssocID="{3A332A49-D1C1-4275-8065-2450DED068FA}" presName="quadrantPlaceholder" presStyleCnt="0"/>
      <dgm:spPr/>
    </dgm:pt>
    <dgm:pt modelId="{BF0842CD-B270-4CC9-A2F1-482E62FE64A1}" type="pres">
      <dgm:prSet presAssocID="{3A332A49-D1C1-4275-8065-2450DED068FA}" presName="center1" presStyleLbl="fgShp" presStyleIdx="0" presStyleCnt="2"/>
      <dgm:spPr/>
    </dgm:pt>
    <dgm:pt modelId="{B07E9B83-108C-4878-BC2E-C23D19C2F725}" type="pres">
      <dgm:prSet presAssocID="{3A332A49-D1C1-4275-8065-2450DED068FA}" presName="center2" presStyleLbl="fgShp" presStyleIdx="1" presStyleCnt="2"/>
      <dgm:spPr/>
    </dgm:pt>
  </dgm:ptLst>
  <dgm:cxnLst>
    <dgm:cxn modelId="{55C3F7C4-D436-4837-A2D7-E15630C521F2}" type="presOf" srcId="{6420CFA1-7346-4530-96B8-F785703F0BB6}" destId="{3FE9EAEA-F4C5-4E6A-BFE1-7EDD7F75352E}" srcOrd="1" destOrd="0" presId="urn:microsoft.com/office/officeart/2005/8/layout/cycle4"/>
    <dgm:cxn modelId="{D7FA1597-D1A1-4B49-B5CC-6E10E270E1D0}" type="presOf" srcId="{6420CFA1-7346-4530-96B8-F785703F0BB6}" destId="{B45481C6-CE67-4A21-A79C-31890857C3BC}" srcOrd="0" destOrd="0" presId="urn:microsoft.com/office/officeart/2005/8/layout/cycle4"/>
    <dgm:cxn modelId="{52DD16F2-E004-4F35-A0EF-F25AEFEA8E1B}" srcId="{3A332A49-D1C1-4275-8065-2450DED068FA}" destId="{CFB66E30-7AF6-405A-943A-36E759539B17}" srcOrd="1" destOrd="0" parTransId="{511CB255-FBF8-4B26-8898-B4BD290A7F91}" sibTransId="{731E4141-FA70-4712-8AA2-EFBE38FB7AE7}"/>
    <dgm:cxn modelId="{DF69B6E8-D8D5-4C41-8E30-2795B1A8EC78}" type="presOf" srcId="{CFB66E30-7AF6-405A-943A-36E759539B17}" destId="{791C588F-76FB-42D0-B37C-B50908E8D275}" srcOrd="0" destOrd="0" presId="urn:microsoft.com/office/officeart/2005/8/layout/cycle4"/>
    <dgm:cxn modelId="{7AEB141C-4451-4315-90BD-89956937CD10}" srcId="{9F8D2971-9A6D-4068-B46F-B0D1C5EE6C0D}" destId="{C0AC1134-CC9E-45BD-99AA-27E0F6470C26}" srcOrd="2" destOrd="0" parTransId="{D257D919-B53A-4127-98FD-49D5ABFB273B}" sibTransId="{9B98A41B-56C4-4B1C-AF92-4A182B97A578}"/>
    <dgm:cxn modelId="{9FEEA20B-D80E-4486-A4B8-02EF70606E15}" type="presOf" srcId="{B03E6A80-EFB1-4348-A937-D628D112498E}" destId="{71812521-534F-4E15-A2C3-452E45BDD14A}" srcOrd="1" destOrd="1" presId="urn:microsoft.com/office/officeart/2005/8/layout/cycle4"/>
    <dgm:cxn modelId="{80A72A0C-2F7F-42F5-96DC-849476E7C4F2}" type="presOf" srcId="{C0AC1134-CC9E-45BD-99AA-27E0F6470C26}" destId="{B45481C6-CE67-4A21-A79C-31890857C3BC}" srcOrd="0" destOrd="2" presId="urn:microsoft.com/office/officeart/2005/8/layout/cycle4"/>
    <dgm:cxn modelId="{2DB79218-47DA-4200-BF4F-209FC7E4C86E}" srcId="{9F8D2971-9A6D-4068-B46F-B0D1C5EE6C0D}" destId="{A78CDD8F-1482-4B39-8C0A-FB2FB304799D}" srcOrd="1" destOrd="0" parTransId="{1166448C-21B0-4B9C-B0A3-2B8487707299}" sibTransId="{A8A0984A-97D1-44C7-B626-F798DF2681AF}"/>
    <dgm:cxn modelId="{3D619D1A-422B-4E93-9734-889B08E806AC}" type="presOf" srcId="{B45261CD-90E1-4C3E-8A04-E9507A5531C1}" destId="{82EAA7D1-C4D8-4191-9D4C-FBDC65A696AF}" srcOrd="0" destOrd="0" presId="urn:microsoft.com/office/officeart/2005/8/layout/cycle4"/>
    <dgm:cxn modelId="{454AE011-A9F1-4C0B-94ED-1068A7FB6AB2}" srcId="{3A332A49-D1C1-4275-8065-2450DED068FA}" destId="{B45261CD-90E1-4C3E-8A04-E9507A5531C1}" srcOrd="2" destOrd="0" parTransId="{826AD3BF-FADA-4881-9D2D-A806BF29C0A5}" sibTransId="{38B8422D-A35E-4CE8-9942-4C6C2695432A}"/>
    <dgm:cxn modelId="{188DB3B2-B39F-4371-B1D5-970816144FCD}" type="presOf" srcId="{B03E6A80-EFB1-4348-A937-D628D112498E}" destId="{237C07C3-D7AE-4BA6-BD91-096FA4C5DF68}" srcOrd="0" destOrd="1" presId="urn:microsoft.com/office/officeart/2005/8/layout/cycle4"/>
    <dgm:cxn modelId="{71811477-62F2-4DB8-AF1F-633ED323DB74}" srcId="{3A332A49-D1C1-4275-8065-2450DED068FA}" destId="{CB27C2C2-D5ED-45A8-9E53-51A8D0991F87}" srcOrd="7" destOrd="0" parTransId="{7189F802-56BC-4432-BE32-D7B2048D5C04}" sibTransId="{DA343283-7297-4C6D-8076-70412A18198B}"/>
    <dgm:cxn modelId="{3AECB0BB-FEFE-4D61-9E8D-3EF92AA7B036}" type="presOf" srcId="{4C5E765E-73B6-47FB-943D-E1938B7DB243}" destId="{237C07C3-D7AE-4BA6-BD91-096FA4C5DF68}" srcOrd="0" destOrd="0" presId="urn:microsoft.com/office/officeart/2005/8/layout/cycle4"/>
    <dgm:cxn modelId="{4846607A-D8FB-4FB9-AC1B-2B48CDC4A3A0}" srcId="{3A332A49-D1C1-4275-8065-2450DED068FA}" destId="{A5E76515-A972-4249-991A-B48A349A0220}" srcOrd="6" destOrd="0" parTransId="{16084BD2-40E6-4DB1-A1C1-AD2D6E0EB5D4}" sibTransId="{5570A420-0270-4A7C-9AF8-0772F0AB61ED}"/>
    <dgm:cxn modelId="{E78E8C53-0642-4C85-9554-3465F7CD20EF}" srcId="{3A332A49-D1C1-4275-8065-2450DED068FA}" destId="{D4E69E8E-69AE-46AD-B65E-D21D04BE99A1}" srcOrd="4" destOrd="0" parTransId="{FFBE8C0C-183E-47BC-BEAF-748A4A99871E}" sibTransId="{1335E79B-EADB-4BCE-B4BD-DEBAC6E112A9}"/>
    <dgm:cxn modelId="{F1B196B1-D80B-4742-AC02-7C4519284468}" type="presOf" srcId="{3A332A49-D1C1-4275-8065-2450DED068FA}" destId="{FC28D560-6D82-4075-A1DE-3715D34E747E}" srcOrd="0" destOrd="0" presId="urn:microsoft.com/office/officeart/2005/8/layout/cycle4"/>
    <dgm:cxn modelId="{B8D560E8-0237-4991-B66D-97591149AEE8}" srcId="{3A332A49-D1C1-4275-8065-2450DED068FA}" destId="{DF19B2D7-06B4-47DF-99EA-5734D1EB94D2}" srcOrd="5" destOrd="0" parTransId="{7B43042D-532F-482D-BC77-0CCC4A118139}" sibTransId="{E2D8B8CF-0071-48E6-A7C5-16F3B63A7CEF}"/>
    <dgm:cxn modelId="{6F6F5EAE-BBA6-4BAE-812D-980976960DFE}" type="presOf" srcId="{C13D015F-9C26-488A-9781-8CC2852EF9E9}" destId="{CCD75B4E-30DD-4FD7-88BD-8EBD2EA13B5C}" srcOrd="0" destOrd="0" presId="urn:microsoft.com/office/officeart/2005/8/layout/cycle4"/>
    <dgm:cxn modelId="{2FD15121-0A1F-406D-A772-A2EACCE372F9}" type="presOf" srcId="{A78CDD8F-1482-4B39-8C0A-FB2FB304799D}" destId="{B45481C6-CE67-4A21-A79C-31890857C3BC}" srcOrd="0" destOrd="1" presId="urn:microsoft.com/office/officeart/2005/8/layout/cycle4"/>
    <dgm:cxn modelId="{A59711EB-E5EC-49BD-9F12-C5A5139C79E8}" srcId="{CFB66E30-7AF6-405A-943A-36E759539B17}" destId="{4C5E765E-73B6-47FB-943D-E1938B7DB243}" srcOrd="0" destOrd="0" parTransId="{B1E19EEC-8EC3-4DC3-84AD-310AE863C455}" sibTransId="{1CF53BBB-A27F-4551-AE83-18789D4DCD57}"/>
    <dgm:cxn modelId="{1F76FB20-A8AC-4A75-9706-3382DAB9CBD8}" srcId="{3A332A49-D1C1-4275-8065-2450DED068FA}" destId="{C13D015F-9C26-488A-9781-8CC2852EF9E9}" srcOrd="3" destOrd="0" parTransId="{E4CE6EEE-1D01-4740-B691-5A1AEBD9978E}" sibTransId="{838737F4-4DD7-4998-A07A-47B2B1054A76}"/>
    <dgm:cxn modelId="{B3E527A1-684A-4ECC-9799-944172118998}" type="presOf" srcId="{A78CDD8F-1482-4B39-8C0A-FB2FB304799D}" destId="{3FE9EAEA-F4C5-4E6A-BFE1-7EDD7F75352E}" srcOrd="1" destOrd="1" presId="urn:microsoft.com/office/officeart/2005/8/layout/cycle4"/>
    <dgm:cxn modelId="{D7947BF4-67A6-4645-84B8-A7BA022D1DD9}" srcId="{9F8D2971-9A6D-4068-B46F-B0D1C5EE6C0D}" destId="{6420CFA1-7346-4530-96B8-F785703F0BB6}" srcOrd="0" destOrd="0" parTransId="{63901653-7559-4CB8-BADD-64601BE2CCF8}" sibTransId="{302B7314-5D3A-49B8-820C-514649DBFAFA}"/>
    <dgm:cxn modelId="{0F12BBFD-CB32-41DC-979D-E785E8D7503E}" type="presOf" srcId="{4C5E765E-73B6-47FB-943D-E1938B7DB243}" destId="{71812521-534F-4E15-A2C3-452E45BDD14A}" srcOrd="1" destOrd="0" presId="urn:microsoft.com/office/officeart/2005/8/layout/cycle4"/>
    <dgm:cxn modelId="{298E4D7D-3654-41C0-9127-AEBF95E05205}" type="presOf" srcId="{9F8D2971-9A6D-4068-B46F-B0D1C5EE6C0D}" destId="{C1BD1ED6-88A4-4AB6-A4D1-7C159917CCEB}" srcOrd="0" destOrd="0" presId="urn:microsoft.com/office/officeart/2005/8/layout/cycle4"/>
    <dgm:cxn modelId="{79CFC61C-9F5A-40D0-AA28-7A6773EA97D0}" srcId="{CFB66E30-7AF6-405A-943A-36E759539B17}" destId="{B03E6A80-EFB1-4348-A937-D628D112498E}" srcOrd="1" destOrd="0" parTransId="{9BB1569A-2C4B-40FF-A2A8-C95B16A4910D}" sibTransId="{56E9D63A-4E4E-4BA4-9A16-0979C6CA90B6}"/>
    <dgm:cxn modelId="{03C2FFC9-8972-4422-A41E-BC1A37408BBC}" type="presOf" srcId="{C0AC1134-CC9E-45BD-99AA-27E0F6470C26}" destId="{3FE9EAEA-F4C5-4E6A-BFE1-7EDD7F75352E}" srcOrd="1" destOrd="2" presId="urn:microsoft.com/office/officeart/2005/8/layout/cycle4"/>
    <dgm:cxn modelId="{522AE6CD-138F-45C8-B396-9D9BBEF84973}" srcId="{3A332A49-D1C1-4275-8065-2450DED068FA}" destId="{9F8D2971-9A6D-4068-B46F-B0D1C5EE6C0D}" srcOrd="0" destOrd="0" parTransId="{C944A6E3-1E02-4C57-BBD6-7D3B0FB42157}" sibTransId="{28ADCE48-7909-4BBD-A514-F769EE4FEFCB}"/>
    <dgm:cxn modelId="{2AF476FE-7B16-41C4-BB7E-C0384B66EFD8}" type="presParOf" srcId="{FC28D560-6D82-4075-A1DE-3715D34E747E}" destId="{69CE13A7-E133-4533-8FB1-EF21F14429EC}" srcOrd="0" destOrd="0" presId="urn:microsoft.com/office/officeart/2005/8/layout/cycle4"/>
    <dgm:cxn modelId="{B31FCF1E-8FAA-47D0-B2F3-B007AFB372E9}" type="presParOf" srcId="{69CE13A7-E133-4533-8FB1-EF21F14429EC}" destId="{3E182E68-0113-4940-B7FA-DF621C7B7889}" srcOrd="0" destOrd="0" presId="urn:microsoft.com/office/officeart/2005/8/layout/cycle4"/>
    <dgm:cxn modelId="{B4C62AE1-03FA-440C-9F95-155E5D58A78E}" type="presParOf" srcId="{3E182E68-0113-4940-B7FA-DF621C7B7889}" destId="{B45481C6-CE67-4A21-A79C-31890857C3BC}" srcOrd="0" destOrd="0" presId="urn:microsoft.com/office/officeart/2005/8/layout/cycle4"/>
    <dgm:cxn modelId="{DB4C7B79-FE13-4E70-BE3D-66F27B5C058A}" type="presParOf" srcId="{3E182E68-0113-4940-B7FA-DF621C7B7889}" destId="{3FE9EAEA-F4C5-4E6A-BFE1-7EDD7F75352E}" srcOrd="1" destOrd="0" presId="urn:microsoft.com/office/officeart/2005/8/layout/cycle4"/>
    <dgm:cxn modelId="{017CEC6E-290E-4248-BE2A-AB763ED26807}" type="presParOf" srcId="{69CE13A7-E133-4533-8FB1-EF21F14429EC}" destId="{FE6DF064-8DC0-4637-9A50-5EA118469A95}" srcOrd="1" destOrd="0" presId="urn:microsoft.com/office/officeart/2005/8/layout/cycle4"/>
    <dgm:cxn modelId="{4D49810F-C331-4CD0-957A-5456CF2B7469}" type="presParOf" srcId="{FE6DF064-8DC0-4637-9A50-5EA118469A95}" destId="{237C07C3-D7AE-4BA6-BD91-096FA4C5DF68}" srcOrd="0" destOrd="0" presId="urn:microsoft.com/office/officeart/2005/8/layout/cycle4"/>
    <dgm:cxn modelId="{142E2A68-4614-4BED-A597-E4CB9BE2D822}" type="presParOf" srcId="{FE6DF064-8DC0-4637-9A50-5EA118469A95}" destId="{71812521-534F-4E15-A2C3-452E45BDD14A}" srcOrd="1" destOrd="0" presId="urn:microsoft.com/office/officeart/2005/8/layout/cycle4"/>
    <dgm:cxn modelId="{6E9C4AD0-6650-4708-BFC3-6AFFB25E8B00}" type="presParOf" srcId="{69CE13A7-E133-4533-8FB1-EF21F14429EC}" destId="{C9C2EB2E-1AC4-4FEF-A06D-1E777559D3BC}" srcOrd="2" destOrd="0" presId="urn:microsoft.com/office/officeart/2005/8/layout/cycle4"/>
    <dgm:cxn modelId="{D64DBFAE-5D0D-4D73-BA9D-33369B52D8CD}" type="presParOf" srcId="{FC28D560-6D82-4075-A1DE-3715D34E747E}" destId="{36853BFB-360D-445C-8A37-CEC06BE3A435}" srcOrd="1" destOrd="0" presId="urn:microsoft.com/office/officeart/2005/8/layout/cycle4"/>
    <dgm:cxn modelId="{817C8DBB-80C8-48A6-AA2C-6F0EC4C9EF47}" type="presParOf" srcId="{36853BFB-360D-445C-8A37-CEC06BE3A435}" destId="{C1BD1ED6-88A4-4AB6-A4D1-7C159917CCEB}" srcOrd="0" destOrd="0" presId="urn:microsoft.com/office/officeart/2005/8/layout/cycle4"/>
    <dgm:cxn modelId="{8962054B-184F-4025-8E35-D80E04AA47C6}" type="presParOf" srcId="{36853BFB-360D-445C-8A37-CEC06BE3A435}" destId="{791C588F-76FB-42D0-B37C-B50908E8D275}" srcOrd="1" destOrd="0" presId="urn:microsoft.com/office/officeart/2005/8/layout/cycle4"/>
    <dgm:cxn modelId="{97CCB8CA-7106-4FBA-8CD2-9D2A7350D440}" type="presParOf" srcId="{36853BFB-360D-445C-8A37-CEC06BE3A435}" destId="{82EAA7D1-C4D8-4191-9D4C-FBDC65A696AF}" srcOrd="2" destOrd="0" presId="urn:microsoft.com/office/officeart/2005/8/layout/cycle4"/>
    <dgm:cxn modelId="{F322B793-2D88-472D-9B74-9C2145DE937E}" type="presParOf" srcId="{36853BFB-360D-445C-8A37-CEC06BE3A435}" destId="{CCD75B4E-30DD-4FD7-88BD-8EBD2EA13B5C}" srcOrd="3" destOrd="0" presId="urn:microsoft.com/office/officeart/2005/8/layout/cycle4"/>
    <dgm:cxn modelId="{94C986B1-BA2B-422F-8B96-BBF6B94C960E}" type="presParOf" srcId="{36853BFB-360D-445C-8A37-CEC06BE3A435}" destId="{4147FAB8-B1A9-4F53-B55E-6F6F85848D83}" srcOrd="4" destOrd="0" presId="urn:microsoft.com/office/officeart/2005/8/layout/cycle4"/>
    <dgm:cxn modelId="{5068F184-5A25-46EC-9DEE-7AC307638536}" type="presParOf" srcId="{FC28D560-6D82-4075-A1DE-3715D34E747E}" destId="{BF0842CD-B270-4CC9-A2F1-482E62FE64A1}" srcOrd="2" destOrd="0" presId="urn:microsoft.com/office/officeart/2005/8/layout/cycle4"/>
    <dgm:cxn modelId="{A35E9724-608E-48E3-A669-B86F639FFBE9}" type="presParOf" srcId="{FC28D560-6D82-4075-A1DE-3715D34E747E}" destId="{B07E9B83-108C-4878-BC2E-C23D19C2F725}" srcOrd="3" destOrd="0" presId="urn:microsoft.com/office/officeart/2005/8/layout/cycle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9D6EDAC-EC4A-4EA0-B523-AFCDB363F3D6}" type="doc">
      <dgm:prSet loTypeId="urn:microsoft.com/office/officeart/2005/8/layout/b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E566B48-0C23-4D58-8CA4-DB1661C4A177}">
      <dgm:prSet phldrT="[Текст]" custT="1"/>
      <dgm:spPr/>
      <dgm:t>
        <a:bodyPr/>
        <a:lstStyle/>
        <a:p>
          <a:r>
            <a:rPr lang="ru-RU" sz="1800" b="1" dirty="0" smtClean="0"/>
            <a:t>Коллективные</a:t>
          </a:r>
          <a:endParaRPr lang="ru-RU" sz="1800" b="1" dirty="0"/>
        </a:p>
      </dgm:t>
    </dgm:pt>
    <dgm:pt modelId="{6BD2BB9D-1818-40ED-8640-CFCD22FC6564}" type="parTrans" cxnId="{1AC845B4-1DC5-4773-BC2B-7121DFD35786}">
      <dgm:prSet/>
      <dgm:spPr/>
      <dgm:t>
        <a:bodyPr/>
        <a:lstStyle/>
        <a:p>
          <a:endParaRPr lang="ru-RU"/>
        </a:p>
      </dgm:t>
    </dgm:pt>
    <dgm:pt modelId="{133AEEC2-9505-47A0-AAE5-2A875B124923}" type="sibTrans" cxnId="{1AC845B4-1DC5-4773-BC2B-7121DFD35786}">
      <dgm:prSet/>
      <dgm:spPr/>
      <dgm:t>
        <a:bodyPr/>
        <a:lstStyle/>
        <a:p>
          <a:endParaRPr lang="ru-RU"/>
        </a:p>
      </dgm:t>
    </dgm:pt>
    <dgm:pt modelId="{9697A91F-D4F4-4414-AA44-0AD97E636711}">
      <dgm:prSet phldrT="[Текст]" custT="1"/>
      <dgm:spPr/>
      <dgm:t>
        <a:bodyPr/>
        <a:lstStyle/>
        <a:p>
          <a:pPr marL="0" indent="0" algn="l">
            <a:spcBef>
              <a:spcPts val="600"/>
            </a:spcBef>
            <a:spcAft>
              <a:spcPts val="600"/>
            </a:spcAft>
          </a:pPr>
          <a:r>
            <a:rPr lang="ru-RU" sz="1400" dirty="0" smtClean="0"/>
            <a:t>Педагогический совет</a:t>
          </a:r>
        </a:p>
        <a:p>
          <a:pPr marL="0" indent="0" algn="r">
            <a:spcBef>
              <a:spcPts val="600"/>
            </a:spcBef>
            <a:spcAft>
              <a:spcPts val="600"/>
            </a:spcAft>
          </a:pPr>
          <a:r>
            <a:rPr lang="ru-RU" sz="1400" dirty="0" smtClean="0"/>
            <a:t>Методический совет</a:t>
          </a:r>
        </a:p>
        <a:p>
          <a:pPr marL="0" indent="0" algn="l">
            <a:spcBef>
              <a:spcPts val="600"/>
            </a:spcBef>
            <a:spcAft>
              <a:spcPts val="600"/>
            </a:spcAft>
          </a:pPr>
          <a:r>
            <a:rPr lang="ru-RU" sz="1400" dirty="0" smtClean="0"/>
            <a:t>Разработка и реализация Программы развития </a:t>
          </a:r>
        </a:p>
        <a:p>
          <a:pPr marL="0" indent="0" algn="r">
            <a:spcBef>
              <a:spcPts val="600"/>
            </a:spcBef>
            <a:spcAft>
              <a:spcPts val="600"/>
            </a:spcAft>
          </a:pPr>
          <a:r>
            <a:rPr lang="ru-RU" sz="1400" dirty="0" smtClean="0"/>
            <a:t>Научно-методический семинар</a:t>
          </a:r>
        </a:p>
        <a:p>
          <a:pPr marL="0" indent="0" algn="l">
            <a:spcBef>
              <a:spcPts val="600"/>
            </a:spcBef>
            <a:spcAft>
              <a:spcPts val="600"/>
            </a:spcAft>
          </a:pPr>
          <a:r>
            <a:rPr lang="ru-RU" sz="1400" dirty="0" smtClean="0"/>
            <a:t>Научно-практическая конференция</a:t>
          </a:r>
        </a:p>
        <a:p>
          <a:pPr marL="0" indent="0" algn="r">
            <a:spcBef>
              <a:spcPts val="600"/>
            </a:spcBef>
            <a:spcAft>
              <a:spcPts val="600"/>
            </a:spcAft>
          </a:pPr>
          <a:r>
            <a:rPr lang="ru-RU" sz="1400" dirty="0" smtClean="0"/>
            <a:t>Методическая неделя</a:t>
          </a:r>
        </a:p>
        <a:p>
          <a:pPr marL="0" indent="0" algn="l">
            <a:spcBef>
              <a:spcPts val="600"/>
            </a:spcBef>
            <a:spcAft>
              <a:spcPts val="600"/>
            </a:spcAft>
          </a:pPr>
          <a:r>
            <a:rPr lang="ru-RU" sz="1400" dirty="0" smtClean="0"/>
            <a:t>Методический марафон</a:t>
          </a:r>
        </a:p>
        <a:p>
          <a:pPr marL="0" indent="0" algn="r">
            <a:spcBef>
              <a:spcPts val="600"/>
            </a:spcBef>
            <a:spcAft>
              <a:spcPts val="600"/>
            </a:spcAft>
          </a:pPr>
          <a:r>
            <a:rPr lang="ru-RU" sz="1400" dirty="0" smtClean="0"/>
            <a:t>Методическая ярмарка</a:t>
          </a:r>
        </a:p>
        <a:p>
          <a:pPr marL="0" indent="0" algn="l">
            <a:spcBef>
              <a:spcPts val="600"/>
            </a:spcBef>
            <a:spcAft>
              <a:spcPts val="600"/>
            </a:spcAft>
          </a:pPr>
          <a:r>
            <a:rPr lang="ru-RU" sz="1400" dirty="0" smtClean="0"/>
            <a:t>Выставка научно-методической литературы</a:t>
          </a:r>
        </a:p>
        <a:p>
          <a:pPr marL="0" indent="0" algn="r">
            <a:spcBef>
              <a:spcPts val="600"/>
            </a:spcBef>
            <a:spcAft>
              <a:spcPts val="600"/>
            </a:spcAft>
          </a:pPr>
          <a:r>
            <a:rPr lang="ru-RU" sz="1400" dirty="0" smtClean="0"/>
            <a:t>Фестиваль педагогических идей</a:t>
          </a:r>
        </a:p>
        <a:p>
          <a:pPr marL="0" indent="0" algn="l">
            <a:spcBef>
              <a:spcPts val="600"/>
            </a:spcBef>
            <a:spcAft>
              <a:spcPts val="600"/>
            </a:spcAft>
          </a:pPr>
          <a:r>
            <a:rPr lang="ru-RU" sz="1400" dirty="0" smtClean="0"/>
            <a:t>Конкурс профессионального мастерства</a:t>
          </a:r>
        </a:p>
        <a:p>
          <a:pPr marL="114300" indent="0" algn="ctr">
            <a:spcBef>
              <a:spcPct val="0"/>
            </a:spcBef>
            <a:spcAft>
              <a:spcPct val="15000"/>
            </a:spcAft>
          </a:pPr>
          <a:endParaRPr lang="ru-RU" sz="1400" dirty="0"/>
        </a:p>
      </dgm:t>
    </dgm:pt>
    <dgm:pt modelId="{E3E8280B-024D-46C8-B502-4D523F567EB0}" type="parTrans" cxnId="{295D164F-731C-4F29-BE1D-D0BC5F3EAA50}">
      <dgm:prSet/>
      <dgm:spPr/>
      <dgm:t>
        <a:bodyPr/>
        <a:lstStyle/>
        <a:p>
          <a:endParaRPr lang="ru-RU"/>
        </a:p>
      </dgm:t>
    </dgm:pt>
    <dgm:pt modelId="{36227F00-F2D5-4189-9606-E195DACD2C52}" type="sibTrans" cxnId="{295D164F-731C-4F29-BE1D-D0BC5F3EAA50}">
      <dgm:prSet/>
      <dgm:spPr/>
      <dgm:t>
        <a:bodyPr/>
        <a:lstStyle/>
        <a:p>
          <a:endParaRPr lang="ru-RU"/>
        </a:p>
      </dgm:t>
    </dgm:pt>
    <dgm:pt modelId="{D7B0C8A4-C54E-41C0-B224-33D988E41FDA}">
      <dgm:prSet phldrT="[Текст]" custT="1"/>
      <dgm:spPr/>
      <dgm:t>
        <a:bodyPr/>
        <a:lstStyle/>
        <a:p>
          <a:r>
            <a:rPr lang="ru-RU" sz="1800" b="1" u="none" smtClean="0"/>
            <a:t>Групповые</a:t>
          </a:r>
          <a:endParaRPr lang="ru-RU" sz="1800" b="1" u="none" dirty="0"/>
        </a:p>
      </dgm:t>
    </dgm:pt>
    <dgm:pt modelId="{B1E1D38A-89D7-4589-92C0-B531AF54CBAB}" type="parTrans" cxnId="{C2205265-7E3C-4846-A18D-4F672D5FE8AA}">
      <dgm:prSet/>
      <dgm:spPr/>
      <dgm:t>
        <a:bodyPr/>
        <a:lstStyle/>
        <a:p>
          <a:endParaRPr lang="ru-RU"/>
        </a:p>
      </dgm:t>
    </dgm:pt>
    <dgm:pt modelId="{5E0B1490-5B11-482A-8751-F2E573FE4DD1}" type="sibTrans" cxnId="{C2205265-7E3C-4846-A18D-4F672D5FE8AA}">
      <dgm:prSet/>
      <dgm:spPr/>
      <dgm:t>
        <a:bodyPr/>
        <a:lstStyle/>
        <a:p>
          <a:endParaRPr lang="ru-RU"/>
        </a:p>
      </dgm:t>
    </dgm:pt>
    <dgm:pt modelId="{72105146-FA77-4EFC-B916-A735E377BDC0}">
      <dgm:prSet phldrT="[Текст]" custT="1"/>
      <dgm:spPr/>
      <dgm:t>
        <a:bodyPr/>
        <a:lstStyle/>
        <a:p>
          <a:pPr algn="l"/>
          <a:r>
            <a:rPr lang="ru-RU" sz="1400" dirty="0" smtClean="0"/>
            <a:t>Школьное методическое объединение</a:t>
          </a:r>
        </a:p>
        <a:p>
          <a:pPr algn="r"/>
          <a:r>
            <a:rPr lang="ru-RU" sz="1400" dirty="0" smtClean="0"/>
            <a:t>Проектная команда по разработке и реализации проекта</a:t>
          </a:r>
        </a:p>
        <a:p>
          <a:pPr algn="l"/>
          <a:r>
            <a:rPr lang="ru-RU" sz="1400" dirty="0" smtClean="0"/>
            <a:t>Проблемная творческая группа</a:t>
          </a:r>
        </a:p>
        <a:p>
          <a:pPr algn="r"/>
          <a:r>
            <a:rPr lang="ru-RU" sz="1400" dirty="0" smtClean="0"/>
            <a:t>Лаборатория творчески работающих учителей</a:t>
          </a:r>
        </a:p>
        <a:p>
          <a:pPr algn="l"/>
          <a:r>
            <a:rPr lang="ru-RU" sz="1400" dirty="0" smtClean="0"/>
            <a:t>Школа молодого учителя</a:t>
          </a:r>
        </a:p>
        <a:p>
          <a:pPr algn="r"/>
          <a:r>
            <a:rPr lang="ru-RU" sz="1400" dirty="0" smtClean="0"/>
            <a:t>Школа педагогического опыта</a:t>
          </a:r>
        </a:p>
        <a:p>
          <a:pPr algn="l"/>
          <a:r>
            <a:rPr lang="ru-RU" sz="1400" dirty="0" smtClean="0"/>
            <a:t>Школа педагогического мастерства</a:t>
          </a:r>
        </a:p>
        <a:p>
          <a:pPr algn="r"/>
          <a:r>
            <a:rPr lang="ru-RU" sz="1400" dirty="0" smtClean="0"/>
            <a:t>Мастер-класс</a:t>
          </a:r>
        </a:p>
        <a:p>
          <a:pPr algn="l"/>
          <a:r>
            <a:rPr lang="ru-RU" sz="1400" dirty="0" smtClean="0"/>
            <a:t>Психолого-педагогический консилиум</a:t>
          </a:r>
        </a:p>
        <a:p>
          <a:pPr algn="r"/>
          <a:r>
            <a:rPr lang="ru-RU" sz="1400" dirty="0" smtClean="0"/>
            <a:t>Круглый стол</a:t>
          </a:r>
        </a:p>
        <a:p>
          <a:pPr algn="l"/>
          <a:r>
            <a:rPr lang="ru-RU" sz="1400" dirty="0" smtClean="0"/>
            <a:t>Организационно-</a:t>
          </a:r>
          <a:r>
            <a:rPr lang="ru-RU" sz="1400" dirty="0" err="1" smtClean="0"/>
            <a:t>деятельностная</a:t>
          </a:r>
          <a:r>
            <a:rPr lang="ru-RU" sz="1400" dirty="0" smtClean="0"/>
            <a:t> игра</a:t>
          </a:r>
        </a:p>
        <a:p>
          <a:pPr algn="l"/>
          <a:endParaRPr lang="ru-RU" sz="1200" dirty="0" smtClean="0"/>
        </a:p>
        <a:p>
          <a:pPr algn="l"/>
          <a:endParaRPr lang="ru-RU" sz="900" dirty="0" smtClean="0"/>
        </a:p>
        <a:p>
          <a:pPr algn="l"/>
          <a:endParaRPr lang="ru-RU" sz="900" dirty="0"/>
        </a:p>
      </dgm:t>
    </dgm:pt>
    <dgm:pt modelId="{F9EB9636-EA56-4D23-BCA1-4C51B1C27A05}" type="parTrans" cxnId="{E937590A-0150-4E40-8243-E97FC0AD0154}">
      <dgm:prSet/>
      <dgm:spPr/>
      <dgm:t>
        <a:bodyPr/>
        <a:lstStyle/>
        <a:p>
          <a:endParaRPr lang="ru-RU"/>
        </a:p>
      </dgm:t>
    </dgm:pt>
    <dgm:pt modelId="{52BFD12F-A6BE-47F4-AA1E-8837840842AA}" type="sibTrans" cxnId="{E937590A-0150-4E40-8243-E97FC0AD0154}">
      <dgm:prSet/>
      <dgm:spPr/>
      <dgm:t>
        <a:bodyPr/>
        <a:lstStyle/>
        <a:p>
          <a:endParaRPr lang="ru-RU"/>
        </a:p>
      </dgm:t>
    </dgm:pt>
    <dgm:pt modelId="{D6C5C08E-CA87-4904-9FD5-86146236AD45}">
      <dgm:prSet phldrT="[Текст]" custT="1"/>
      <dgm:spPr/>
      <dgm:t>
        <a:bodyPr/>
        <a:lstStyle/>
        <a:p>
          <a:r>
            <a:rPr lang="ru-RU" sz="1700" b="1" dirty="0" smtClean="0"/>
            <a:t>Индивидуальные</a:t>
          </a:r>
          <a:endParaRPr lang="ru-RU" sz="1700" b="1" dirty="0"/>
        </a:p>
      </dgm:t>
    </dgm:pt>
    <dgm:pt modelId="{89428329-5BEE-400F-8143-DF6A3DD678C3}" type="parTrans" cxnId="{599E02CA-33D5-4DDD-B268-2DDE881E8BC5}">
      <dgm:prSet/>
      <dgm:spPr/>
      <dgm:t>
        <a:bodyPr/>
        <a:lstStyle/>
        <a:p>
          <a:endParaRPr lang="ru-RU"/>
        </a:p>
      </dgm:t>
    </dgm:pt>
    <dgm:pt modelId="{B5E41E8F-EEEB-4D31-B496-A1531601B8CD}" type="sibTrans" cxnId="{599E02CA-33D5-4DDD-B268-2DDE881E8BC5}">
      <dgm:prSet/>
      <dgm:spPr/>
      <dgm:t>
        <a:bodyPr/>
        <a:lstStyle/>
        <a:p>
          <a:endParaRPr lang="ru-RU"/>
        </a:p>
      </dgm:t>
    </dgm:pt>
    <dgm:pt modelId="{EEBB5325-9CDE-4075-9DC9-520A2A21FEAA}">
      <dgm:prSet phldrT="[Текст]" custT="1"/>
      <dgm:spPr/>
      <dgm:t>
        <a:bodyPr/>
        <a:lstStyle/>
        <a:p>
          <a:pPr algn="l"/>
          <a:r>
            <a:rPr lang="ru-RU" sz="1400" dirty="0" smtClean="0"/>
            <a:t>Курсы повышения квалификации</a:t>
          </a:r>
        </a:p>
        <a:p>
          <a:pPr algn="r"/>
          <a:r>
            <a:rPr lang="ru-RU" sz="1400" dirty="0" smtClean="0"/>
            <a:t>Курсы профессиональной переподготовки</a:t>
          </a:r>
        </a:p>
        <a:p>
          <a:pPr algn="l"/>
          <a:r>
            <a:rPr lang="ru-RU" sz="1400" dirty="0" smtClean="0"/>
            <a:t>Наставничество</a:t>
          </a:r>
        </a:p>
        <a:p>
          <a:pPr algn="r"/>
          <a:r>
            <a:rPr lang="ru-RU" sz="1400" dirty="0" smtClean="0"/>
            <a:t>Посещение уроков коллег</a:t>
          </a:r>
        </a:p>
        <a:p>
          <a:pPr algn="l"/>
          <a:r>
            <a:rPr lang="ru-RU" sz="1400" dirty="0" smtClean="0"/>
            <a:t>Открытый урок, внеклассное мероприятие</a:t>
          </a:r>
        </a:p>
        <a:p>
          <a:pPr algn="r"/>
          <a:r>
            <a:rPr lang="ru-RU" sz="1400" dirty="0" smtClean="0"/>
            <a:t>Разработка и описание собственного педагогического опыта по теме самообразования</a:t>
          </a:r>
        </a:p>
        <a:p>
          <a:pPr algn="l"/>
          <a:r>
            <a:rPr lang="ru-RU" sz="1400" dirty="0" smtClean="0"/>
            <a:t>Творческий отчет </a:t>
          </a:r>
        </a:p>
        <a:p>
          <a:pPr algn="r"/>
          <a:r>
            <a:rPr lang="ru-RU" sz="1400" dirty="0" smtClean="0"/>
            <a:t>Подготовка и размещение статьи, публикации</a:t>
          </a:r>
        </a:p>
        <a:p>
          <a:pPr algn="l"/>
          <a:r>
            <a:rPr lang="ru-RU" sz="1400" dirty="0" smtClean="0"/>
            <a:t>Подготовка материала и выступление на педагогических чтениях, конференции, семинаре</a:t>
          </a:r>
        </a:p>
        <a:p>
          <a:pPr algn="ctr"/>
          <a:endParaRPr lang="ru-RU" sz="1400" dirty="0"/>
        </a:p>
      </dgm:t>
    </dgm:pt>
    <dgm:pt modelId="{B60B581C-A20C-4D68-9C32-1E549285FC4B}" type="parTrans" cxnId="{3D3A1619-455B-43CA-A2EF-C18341B469CB}">
      <dgm:prSet/>
      <dgm:spPr/>
      <dgm:t>
        <a:bodyPr/>
        <a:lstStyle/>
        <a:p>
          <a:endParaRPr lang="ru-RU"/>
        </a:p>
      </dgm:t>
    </dgm:pt>
    <dgm:pt modelId="{1D75EA33-50A3-4258-BB6D-AF8B290DFFA3}" type="sibTrans" cxnId="{3D3A1619-455B-43CA-A2EF-C18341B469CB}">
      <dgm:prSet/>
      <dgm:spPr/>
      <dgm:t>
        <a:bodyPr/>
        <a:lstStyle/>
        <a:p>
          <a:endParaRPr lang="ru-RU"/>
        </a:p>
      </dgm:t>
    </dgm:pt>
    <dgm:pt modelId="{F67C5864-E5E6-4A78-BA23-B9D175679FCF}" type="pres">
      <dgm:prSet presAssocID="{D9D6EDAC-EC4A-4EA0-B523-AFCDB363F3D6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39BCCFE-CA75-49CC-81F7-7E01CBBAE9B6}" type="pres">
      <dgm:prSet presAssocID="{DE566B48-0C23-4D58-8CA4-DB1661C4A177}" presName="compNode" presStyleCnt="0"/>
      <dgm:spPr/>
      <dgm:t>
        <a:bodyPr/>
        <a:lstStyle/>
        <a:p>
          <a:endParaRPr lang="ru-RU"/>
        </a:p>
      </dgm:t>
    </dgm:pt>
    <dgm:pt modelId="{AC401921-360B-477D-99F8-BFF081CBA2B6}" type="pres">
      <dgm:prSet presAssocID="{DE566B48-0C23-4D58-8CA4-DB1661C4A177}" presName="childRect" presStyleLbl="bgAcc1" presStyleIdx="0" presStyleCnt="3" custScaleY="254800" custLinFactNeighborX="-112" custLinFactNeighborY="-33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E99438-0E81-4158-A8A2-8F5AD7096947}" type="pres">
      <dgm:prSet presAssocID="{DE566B48-0C23-4D58-8CA4-DB1661C4A17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C5F229-BAEE-41BD-BC2D-EF428FB2B547}" type="pres">
      <dgm:prSet presAssocID="{DE566B48-0C23-4D58-8CA4-DB1661C4A177}" presName="parentRect" presStyleLbl="alignNode1" presStyleIdx="0" presStyleCnt="3" custLinFactNeighborX="2264" custLinFactNeighborY="49984"/>
      <dgm:spPr/>
      <dgm:t>
        <a:bodyPr/>
        <a:lstStyle/>
        <a:p>
          <a:endParaRPr lang="ru-RU"/>
        </a:p>
      </dgm:t>
    </dgm:pt>
    <dgm:pt modelId="{5CECEBFF-2AEB-4C4B-B875-A70FA688DD60}" type="pres">
      <dgm:prSet presAssocID="{DE566B48-0C23-4D58-8CA4-DB1661C4A177}" presName="adorn" presStyleLbl="fgAccFollowNode1" presStyleIdx="0" presStyleCnt="3" custScaleX="43862" custScaleY="50163" custLinFactNeighborX="6528" custLinFactNeighborY="29171"/>
      <dgm:spPr/>
      <dgm:t>
        <a:bodyPr/>
        <a:lstStyle/>
        <a:p>
          <a:endParaRPr lang="ru-RU"/>
        </a:p>
      </dgm:t>
    </dgm:pt>
    <dgm:pt modelId="{A90BEB5B-549E-4CEF-96F1-3440096B27A2}" type="pres">
      <dgm:prSet presAssocID="{133AEEC2-9505-47A0-AAE5-2A875B12492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7DF2EAD-E90A-48A0-90E9-2E4DEA25FFC1}" type="pres">
      <dgm:prSet presAssocID="{D7B0C8A4-C54E-41C0-B224-33D988E41FDA}" presName="compNode" presStyleCnt="0"/>
      <dgm:spPr/>
      <dgm:t>
        <a:bodyPr/>
        <a:lstStyle/>
        <a:p>
          <a:endParaRPr lang="ru-RU"/>
        </a:p>
      </dgm:t>
    </dgm:pt>
    <dgm:pt modelId="{34EC9FC2-B953-4EC3-B0C8-6AC55B8093C4}" type="pres">
      <dgm:prSet presAssocID="{D7B0C8A4-C54E-41C0-B224-33D988E41FDA}" presName="childRect" presStyleLbl="bgAcc1" presStyleIdx="1" presStyleCnt="3" custScaleY="2544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1BC9FE-8212-4707-8206-DECB405021C7}" type="pres">
      <dgm:prSet presAssocID="{D7B0C8A4-C54E-41C0-B224-33D988E41FD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0BD8A9-3D7F-4920-8B9D-860D97B2D89A}" type="pres">
      <dgm:prSet presAssocID="{D7B0C8A4-C54E-41C0-B224-33D988E41FDA}" presName="parentRect" presStyleLbl="alignNode1" presStyleIdx="1" presStyleCnt="3" custLinFactNeighborX="187" custLinFactNeighborY="58596"/>
      <dgm:spPr/>
      <dgm:t>
        <a:bodyPr/>
        <a:lstStyle/>
        <a:p>
          <a:endParaRPr lang="ru-RU"/>
        </a:p>
      </dgm:t>
    </dgm:pt>
    <dgm:pt modelId="{09744306-22B6-466F-814B-E571038EBAD5}" type="pres">
      <dgm:prSet presAssocID="{D7B0C8A4-C54E-41C0-B224-33D988E41FDA}" presName="adorn" presStyleLbl="fgAccFollowNode1" presStyleIdx="1" presStyleCnt="3" custFlipVert="1" custFlipHor="1" custScaleX="46188" custScaleY="46623" custLinFactNeighborX="3040" custLinFactNeighborY="27401"/>
      <dgm:spPr/>
      <dgm:t>
        <a:bodyPr/>
        <a:lstStyle/>
        <a:p>
          <a:endParaRPr lang="ru-RU"/>
        </a:p>
      </dgm:t>
    </dgm:pt>
    <dgm:pt modelId="{B8B094EA-ED09-4B4D-A7D8-AB928276E5E5}" type="pres">
      <dgm:prSet presAssocID="{5E0B1490-5B11-482A-8751-F2E573FE4DD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E248821-A00F-4E17-870E-B70C453C1EFA}" type="pres">
      <dgm:prSet presAssocID="{D6C5C08E-CA87-4904-9FD5-86146236AD45}" presName="compNode" presStyleCnt="0"/>
      <dgm:spPr/>
      <dgm:t>
        <a:bodyPr/>
        <a:lstStyle/>
        <a:p>
          <a:endParaRPr lang="ru-RU"/>
        </a:p>
      </dgm:t>
    </dgm:pt>
    <dgm:pt modelId="{B6BEFB65-C5D4-4FF7-8512-C829143E9474}" type="pres">
      <dgm:prSet presAssocID="{D6C5C08E-CA87-4904-9FD5-86146236AD45}" presName="childRect" presStyleLbl="bgAcc1" presStyleIdx="2" presStyleCnt="3" custScaleY="2551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740A6F-23DD-4EAE-B263-B4AEB7C79AB5}" type="pres">
      <dgm:prSet presAssocID="{D6C5C08E-CA87-4904-9FD5-86146236AD45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F0DC9A-88B7-4F19-881C-BE211AD04AB4}" type="pres">
      <dgm:prSet presAssocID="{D6C5C08E-CA87-4904-9FD5-86146236AD45}" presName="parentRect" presStyleLbl="alignNode1" presStyleIdx="2" presStyleCnt="3" custLinFactNeighborX="796" custLinFactNeighborY="50462"/>
      <dgm:spPr/>
      <dgm:t>
        <a:bodyPr/>
        <a:lstStyle/>
        <a:p>
          <a:endParaRPr lang="ru-RU"/>
        </a:p>
      </dgm:t>
    </dgm:pt>
    <dgm:pt modelId="{375CFB4D-ECED-495F-97F0-96D4459A3A42}" type="pres">
      <dgm:prSet presAssocID="{D6C5C08E-CA87-4904-9FD5-86146236AD45}" presName="adorn" presStyleLbl="fgAccFollowNode1" presStyleIdx="2" presStyleCnt="3" custScaleX="40020" custScaleY="44863" custLinFactNeighborX="2764" custLinFactNeighborY="26521"/>
      <dgm:spPr/>
      <dgm:t>
        <a:bodyPr/>
        <a:lstStyle/>
        <a:p>
          <a:endParaRPr lang="ru-RU"/>
        </a:p>
      </dgm:t>
    </dgm:pt>
  </dgm:ptLst>
  <dgm:cxnLst>
    <dgm:cxn modelId="{F2EC9227-8F91-4829-9365-63EB5CB9D3EA}" type="presOf" srcId="{133AEEC2-9505-47A0-AAE5-2A875B124923}" destId="{A90BEB5B-549E-4CEF-96F1-3440096B27A2}" srcOrd="0" destOrd="0" presId="urn:microsoft.com/office/officeart/2005/8/layout/bList2"/>
    <dgm:cxn modelId="{D19A0381-6B1B-496A-9C72-F6BFC40BB96C}" type="presOf" srcId="{D6C5C08E-CA87-4904-9FD5-86146236AD45}" destId="{A5740A6F-23DD-4EAE-B263-B4AEB7C79AB5}" srcOrd="0" destOrd="0" presId="urn:microsoft.com/office/officeart/2005/8/layout/bList2"/>
    <dgm:cxn modelId="{A94516E8-24E8-4F7C-90AC-896C881CC2AE}" type="presOf" srcId="{D6C5C08E-CA87-4904-9FD5-86146236AD45}" destId="{AFF0DC9A-88B7-4F19-881C-BE211AD04AB4}" srcOrd="1" destOrd="0" presId="urn:microsoft.com/office/officeart/2005/8/layout/bList2"/>
    <dgm:cxn modelId="{C2205265-7E3C-4846-A18D-4F672D5FE8AA}" srcId="{D9D6EDAC-EC4A-4EA0-B523-AFCDB363F3D6}" destId="{D7B0C8A4-C54E-41C0-B224-33D988E41FDA}" srcOrd="1" destOrd="0" parTransId="{B1E1D38A-89D7-4589-92C0-B531AF54CBAB}" sibTransId="{5E0B1490-5B11-482A-8751-F2E573FE4DD1}"/>
    <dgm:cxn modelId="{7F4F2BF5-C249-47DF-A2F5-93854CE9D4F7}" type="presOf" srcId="{DE566B48-0C23-4D58-8CA4-DB1661C4A177}" destId="{9BC5F229-BAEE-41BD-BC2D-EF428FB2B547}" srcOrd="1" destOrd="0" presId="urn:microsoft.com/office/officeart/2005/8/layout/bList2"/>
    <dgm:cxn modelId="{32007DF2-F927-43AC-9CB0-AFBD392D677A}" type="presOf" srcId="{D7B0C8A4-C54E-41C0-B224-33D988E41FDA}" destId="{940BD8A9-3D7F-4920-8B9D-860D97B2D89A}" srcOrd="1" destOrd="0" presId="urn:microsoft.com/office/officeart/2005/8/layout/bList2"/>
    <dgm:cxn modelId="{3D3A1619-455B-43CA-A2EF-C18341B469CB}" srcId="{D6C5C08E-CA87-4904-9FD5-86146236AD45}" destId="{EEBB5325-9CDE-4075-9DC9-520A2A21FEAA}" srcOrd="0" destOrd="0" parTransId="{B60B581C-A20C-4D68-9C32-1E549285FC4B}" sibTransId="{1D75EA33-50A3-4258-BB6D-AF8B290DFFA3}"/>
    <dgm:cxn modelId="{7C29D6A4-1D99-4496-BFD8-DB5242B8095D}" type="presOf" srcId="{72105146-FA77-4EFC-B916-A735E377BDC0}" destId="{34EC9FC2-B953-4EC3-B0C8-6AC55B8093C4}" srcOrd="0" destOrd="0" presId="urn:microsoft.com/office/officeart/2005/8/layout/bList2"/>
    <dgm:cxn modelId="{7DFE1DC6-5E90-43B4-B7E7-6E3CE607D359}" type="presOf" srcId="{D9D6EDAC-EC4A-4EA0-B523-AFCDB363F3D6}" destId="{F67C5864-E5E6-4A78-BA23-B9D175679FCF}" srcOrd="0" destOrd="0" presId="urn:microsoft.com/office/officeart/2005/8/layout/bList2"/>
    <dgm:cxn modelId="{00FB5FCA-FE1D-4DF5-8969-BA76ADF7AA5D}" type="presOf" srcId="{EEBB5325-9CDE-4075-9DC9-520A2A21FEAA}" destId="{B6BEFB65-C5D4-4FF7-8512-C829143E9474}" srcOrd="0" destOrd="0" presId="urn:microsoft.com/office/officeart/2005/8/layout/bList2"/>
    <dgm:cxn modelId="{599E02CA-33D5-4DDD-B268-2DDE881E8BC5}" srcId="{D9D6EDAC-EC4A-4EA0-B523-AFCDB363F3D6}" destId="{D6C5C08E-CA87-4904-9FD5-86146236AD45}" srcOrd="2" destOrd="0" parTransId="{89428329-5BEE-400F-8143-DF6A3DD678C3}" sibTransId="{B5E41E8F-EEEB-4D31-B496-A1531601B8CD}"/>
    <dgm:cxn modelId="{1AC845B4-1DC5-4773-BC2B-7121DFD35786}" srcId="{D9D6EDAC-EC4A-4EA0-B523-AFCDB363F3D6}" destId="{DE566B48-0C23-4D58-8CA4-DB1661C4A177}" srcOrd="0" destOrd="0" parTransId="{6BD2BB9D-1818-40ED-8640-CFCD22FC6564}" sibTransId="{133AEEC2-9505-47A0-AAE5-2A875B124923}"/>
    <dgm:cxn modelId="{519337A1-65D7-4C28-AEE9-C7B98877AD5B}" type="presOf" srcId="{9697A91F-D4F4-4414-AA44-0AD97E636711}" destId="{AC401921-360B-477D-99F8-BFF081CBA2B6}" srcOrd="0" destOrd="0" presId="urn:microsoft.com/office/officeart/2005/8/layout/bList2"/>
    <dgm:cxn modelId="{6247E75E-FE61-4E13-984E-8F8A48F2F091}" type="presOf" srcId="{5E0B1490-5B11-482A-8751-F2E573FE4DD1}" destId="{B8B094EA-ED09-4B4D-A7D8-AB928276E5E5}" srcOrd="0" destOrd="0" presId="urn:microsoft.com/office/officeart/2005/8/layout/bList2"/>
    <dgm:cxn modelId="{295D164F-731C-4F29-BE1D-D0BC5F3EAA50}" srcId="{DE566B48-0C23-4D58-8CA4-DB1661C4A177}" destId="{9697A91F-D4F4-4414-AA44-0AD97E636711}" srcOrd="0" destOrd="0" parTransId="{E3E8280B-024D-46C8-B502-4D523F567EB0}" sibTransId="{36227F00-F2D5-4189-9606-E195DACD2C52}"/>
    <dgm:cxn modelId="{E937590A-0150-4E40-8243-E97FC0AD0154}" srcId="{D7B0C8A4-C54E-41C0-B224-33D988E41FDA}" destId="{72105146-FA77-4EFC-B916-A735E377BDC0}" srcOrd="0" destOrd="0" parTransId="{F9EB9636-EA56-4D23-BCA1-4C51B1C27A05}" sibTransId="{52BFD12F-A6BE-47F4-AA1E-8837840842AA}"/>
    <dgm:cxn modelId="{281A5BE1-CDAD-47F2-B6D9-5EEA29697A9D}" type="presOf" srcId="{D7B0C8A4-C54E-41C0-B224-33D988E41FDA}" destId="{921BC9FE-8212-4707-8206-DECB405021C7}" srcOrd="0" destOrd="0" presId="urn:microsoft.com/office/officeart/2005/8/layout/bList2"/>
    <dgm:cxn modelId="{51F61F9B-4795-44D0-8581-F7237375B6BD}" type="presOf" srcId="{DE566B48-0C23-4D58-8CA4-DB1661C4A177}" destId="{02E99438-0E81-4158-A8A2-8F5AD7096947}" srcOrd="0" destOrd="0" presId="urn:microsoft.com/office/officeart/2005/8/layout/bList2"/>
    <dgm:cxn modelId="{720E233A-2590-45AE-BBB2-B0ED673B9918}" type="presParOf" srcId="{F67C5864-E5E6-4A78-BA23-B9D175679FCF}" destId="{D39BCCFE-CA75-49CC-81F7-7E01CBBAE9B6}" srcOrd="0" destOrd="0" presId="urn:microsoft.com/office/officeart/2005/8/layout/bList2"/>
    <dgm:cxn modelId="{6F1058F6-4A37-4EA2-AB4B-3B2D36412E83}" type="presParOf" srcId="{D39BCCFE-CA75-49CC-81F7-7E01CBBAE9B6}" destId="{AC401921-360B-477D-99F8-BFF081CBA2B6}" srcOrd="0" destOrd="0" presId="urn:microsoft.com/office/officeart/2005/8/layout/bList2"/>
    <dgm:cxn modelId="{32BEDE9A-FED9-4750-A02C-2CC0BF68CD4B}" type="presParOf" srcId="{D39BCCFE-CA75-49CC-81F7-7E01CBBAE9B6}" destId="{02E99438-0E81-4158-A8A2-8F5AD7096947}" srcOrd="1" destOrd="0" presId="urn:microsoft.com/office/officeart/2005/8/layout/bList2"/>
    <dgm:cxn modelId="{0B2F3459-6563-44AC-9166-81E0517C8AD0}" type="presParOf" srcId="{D39BCCFE-CA75-49CC-81F7-7E01CBBAE9B6}" destId="{9BC5F229-BAEE-41BD-BC2D-EF428FB2B547}" srcOrd="2" destOrd="0" presId="urn:microsoft.com/office/officeart/2005/8/layout/bList2"/>
    <dgm:cxn modelId="{8314ADCB-77BF-4E20-8A65-B8B19436791D}" type="presParOf" srcId="{D39BCCFE-CA75-49CC-81F7-7E01CBBAE9B6}" destId="{5CECEBFF-2AEB-4C4B-B875-A70FA688DD60}" srcOrd="3" destOrd="0" presId="urn:microsoft.com/office/officeart/2005/8/layout/bList2"/>
    <dgm:cxn modelId="{66FCE378-72D6-482C-BA89-45C0A4B173DC}" type="presParOf" srcId="{F67C5864-E5E6-4A78-BA23-B9D175679FCF}" destId="{A90BEB5B-549E-4CEF-96F1-3440096B27A2}" srcOrd="1" destOrd="0" presId="urn:microsoft.com/office/officeart/2005/8/layout/bList2"/>
    <dgm:cxn modelId="{36C60EED-955E-44AF-8981-5CC7F168EECF}" type="presParOf" srcId="{F67C5864-E5E6-4A78-BA23-B9D175679FCF}" destId="{47DF2EAD-E90A-48A0-90E9-2E4DEA25FFC1}" srcOrd="2" destOrd="0" presId="urn:microsoft.com/office/officeart/2005/8/layout/bList2"/>
    <dgm:cxn modelId="{07A334FF-F758-459D-81BB-8108C1FE603A}" type="presParOf" srcId="{47DF2EAD-E90A-48A0-90E9-2E4DEA25FFC1}" destId="{34EC9FC2-B953-4EC3-B0C8-6AC55B8093C4}" srcOrd="0" destOrd="0" presId="urn:microsoft.com/office/officeart/2005/8/layout/bList2"/>
    <dgm:cxn modelId="{66FDE60F-4528-45D1-80EC-494E71ACDAF3}" type="presParOf" srcId="{47DF2EAD-E90A-48A0-90E9-2E4DEA25FFC1}" destId="{921BC9FE-8212-4707-8206-DECB405021C7}" srcOrd="1" destOrd="0" presId="urn:microsoft.com/office/officeart/2005/8/layout/bList2"/>
    <dgm:cxn modelId="{BB4AE13C-14DC-4E2E-8ADF-6DEBC8D53644}" type="presParOf" srcId="{47DF2EAD-E90A-48A0-90E9-2E4DEA25FFC1}" destId="{940BD8A9-3D7F-4920-8B9D-860D97B2D89A}" srcOrd="2" destOrd="0" presId="urn:microsoft.com/office/officeart/2005/8/layout/bList2"/>
    <dgm:cxn modelId="{532D1CF5-F6C9-44AB-94D5-C21C16268E93}" type="presParOf" srcId="{47DF2EAD-E90A-48A0-90E9-2E4DEA25FFC1}" destId="{09744306-22B6-466F-814B-E571038EBAD5}" srcOrd="3" destOrd="0" presId="urn:microsoft.com/office/officeart/2005/8/layout/bList2"/>
    <dgm:cxn modelId="{864B7E17-894E-433E-986A-848E6E990D7F}" type="presParOf" srcId="{F67C5864-E5E6-4A78-BA23-B9D175679FCF}" destId="{B8B094EA-ED09-4B4D-A7D8-AB928276E5E5}" srcOrd="3" destOrd="0" presId="urn:microsoft.com/office/officeart/2005/8/layout/bList2"/>
    <dgm:cxn modelId="{8776C907-EF43-48F5-8AB9-515BDA3D0D79}" type="presParOf" srcId="{F67C5864-E5E6-4A78-BA23-B9D175679FCF}" destId="{1E248821-A00F-4E17-870E-B70C453C1EFA}" srcOrd="4" destOrd="0" presId="urn:microsoft.com/office/officeart/2005/8/layout/bList2"/>
    <dgm:cxn modelId="{785E9015-54B2-4690-A0DA-B81408F86D52}" type="presParOf" srcId="{1E248821-A00F-4E17-870E-B70C453C1EFA}" destId="{B6BEFB65-C5D4-4FF7-8512-C829143E9474}" srcOrd="0" destOrd="0" presId="urn:microsoft.com/office/officeart/2005/8/layout/bList2"/>
    <dgm:cxn modelId="{B0DF84ED-B697-433E-92B0-33B80DB5AED2}" type="presParOf" srcId="{1E248821-A00F-4E17-870E-B70C453C1EFA}" destId="{A5740A6F-23DD-4EAE-B263-B4AEB7C79AB5}" srcOrd="1" destOrd="0" presId="urn:microsoft.com/office/officeart/2005/8/layout/bList2"/>
    <dgm:cxn modelId="{E2ED3D51-1923-4DBA-86CE-7424B35565CE}" type="presParOf" srcId="{1E248821-A00F-4E17-870E-B70C453C1EFA}" destId="{AFF0DC9A-88B7-4F19-881C-BE211AD04AB4}" srcOrd="2" destOrd="0" presId="urn:microsoft.com/office/officeart/2005/8/layout/bList2"/>
    <dgm:cxn modelId="{2B4ABF4E-A4C4-4322-B2A8-078C44F57F23}" type="presParOf" srcId="{1E248821-A00F-4E17-870E-B70C453C1EFA}" destId="{375CFB4D-ECED-495F-97F0-96D4459A3A42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092004-CC66-4C3B-907A-71D41EFBB425}">
      <dsp:nvSpPr>
        <dsp:cNvPr id="0" name=""/>
        <dsp:cNvSpPr/>
      </dsp:nvSpPr>
      <dsp:spPr>
        <a:xfrm>
          <a:off x="1508103" y="660502"/>
          <a:ext cx="4549602" cy="4549602"/>
        </a:xfrm>
        <a:prstGeom prst="blockArc">
          <a:avLst>
            <a:gd name="adj1" fmla="val 12210605"/>
            <a:gd name="adj2" fmla="val 16388228"/>
            <a:gd name="adj3" fmla="val 4522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2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8089390-CFF2-4C65-AA7E-1CDC6A8F695A}">
      <dsp:nvSpPr>
        <dsp:cNvPr id="0" name=""/>
        <dsp:cNvSpPr/>
      </dsp:nvSpPr>
      <dsp:spPr>
        <a:xfrm>
          <a:off x="1514474" y="645712"/>
          <a:ext cx="4549602" cy="4549602"/>
        </a:xfrm>
        <a:prstGeom prst="blockArc">
          <a:avLst>
            <a:gd name="adj1" fmla="val 9013043"/>
            <a:gd name="adj2" fmla="val 12185707"/>
            <a:gd name="adj3" fmla="val 4522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6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3DDD71C-2673-4558-A48A-3EFE63C3BFAA}">
      <dsp:nvSpPr>
        <dsp:cNvPr id="0" name=""/>
        <dsp:cNvSpPr/>
      </dsp:nvSpPr>
      <dsp:spPr>
        <a:xfrm>
          <a:off x="1526085" y="666253"/>
          <a:ext cx="4549602" cy="4549602"/>
        </a:xfrm>
        <a:prstGeom prst="blockArc">
          <a:avLst>
            <a:gd name="adj1" fmla="val 5239611"/>
            <a:gd name="adj2" fmla="val 9049527"/>
            <a:gd name="adj3" fmla="val 4522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5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3CE9B91-3DA6-4E98-92F6-1A009620366B}">
      <dsp:nvSpPr>
        <dsp:cNvPr id="0" name=""/>
        <dsp:cNvSpPr/>
      </dsp:nvSpPr>
      <dsp:spPr>
        <a:xfrm>
          <a:off x="1945294" y="686335"/>
          <a:ext cx="4549602" cy="4549602"/>
        </a:xfrm>
        <a:prstGeom prst="blockArc">
          <a:avLst>
            <a:gd name="adj1" fmla="val 1824747"/>
            <a:gd name="adj2" fmla="val 5889497"/>
            <a:gd name="adj3" fmla="val 4522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4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7A374F1-C51E-46FA-B317-1510EE0C24E5}">
      <dsp:nvSpPr>
        <dsp:cNvPr id="0" name=""/>
        <dsp:cNvSpPr/>
      </dsp:nvSpPr>
      <dsp:spPr>
        <a:xfrm>
          <a:off x="1955047" y="669881"/>
          <a:ext cx="4549602" cy="4549602"/>
        </a:xfrm>
        <a:prstGeom prst="blockArc">
          <a:avLst>
            <a:gd name="adj1" fmla="val 20277235"/>
            <a:gd name="adj2" fmla="val 1854321"/>
            <a:gd name="adj3" fmla="val 4522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3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402B3E9-BDD2-47BE-A973-AD9DCB42692F}">
      <dsp:nvSpPr>
        <dsp:cNvPr id="0" name=""/>
        <dsp:cNvSpPr/>
      </dsp:nvSpPr>
      <dsp:spPr>
        <a:xfrm>
          <a:off x="1943798" y="641547"/>
          <a:ext cx="4549602" cy="4549602"/>
        </a:xfrm>
        <a:prstGeom prst="blockArc">
          <a:avLst>
            <a:gd name="adj1" fmla="val 15712839"/>
            <a:gd name="adj2" fmla="val 20324372"/>
            <a:gd name="adj3" fmla="val 4522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2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466342C-8798-47B4-9086-04A869D95C63}">
      <dsp:nvSpPr>
        <dsp:cNvPr id="0" name=""/>
        <dsp:cNvSpPr/>
      </dsp:nvSpPr>
      <dsp:spPr>
        <a:xfrm>
          <a:off x="2884124" y="1918179"/>
          <a:ext cx="2040913" cy="204091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1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Модель ППМС-сопровождения в СОШ №9 </a:t>
          </a:r>
          <a:endParaRPr lang="ru-RU" sz="1400" b="1" kern="1200" dirty="0"/>
        </a:p>
      </dsp:txBody>
      <dsp:txXfrm>
        <a:off x="3183009" y="2217064"/>
        <a:ext cx="1443143" cy="1443143"/>
      </dsp:txXfrm>
    </dsp:sp>
    <dsp:sp modelId="{9406BC24-BF8C-4C02-9B69-6CB2992DA4E6}">
      <dsp:nvSpPr>
        <dsp:cNvPr id="0" name=""/>
        <dsp:cNvSpPr/>
      </dsp:nvSpPr>
      <dsp:spPr>
        <a:xfrm>
          <a:off x="2347678" y="945"/>
          <a:ext cx="3113804" cy="1428639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2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Arial" pitchFamily="34" charset="0"/>
              <a:cs typeface="Arial" pitchFamily="34" charset="0"/>
            </a:rPr>
            <a:t>Школьный </a:t>
          </a:r>
          <a:r>
            <a:rPr lang="ru-RU" sz="1300" kern="1200" dirty="0" err="1" smtClean="0">
              <a:latin typeface="Arial" pitchFamily="34" charset="0"/>
              <a:cs typeface="Arial" pitchFamily="34" charset="0"/>
            </a:rPr>
            <a:t>ПМПконсилиум</a:t>
          </a:r>
          <a:r>
            <a:rPr lang="ru-RU" sz="1300" kern="1200" dirty="0" smtClean="0">
              <a:latin typeface="Arial" pitchFamily="34" charset="0"/>
              <a:cs typeface="Arial" pitchFamily="34" charset="0"/>
            </a:rPr>
            <a:t>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Arial" pitchFamily="34" charset="0"/>
              <a:cs typeface="Arial" pitchFamily="34" charset="0"/>
            </a:rPr>
            <a:t>(1 раз в четверть)</a:t>
          </a:r>
          <a:endParaRPr lang="ru-RU" sz="1300" kern="1200" dirty="0">
            <a:latin typeface="Arial" pitchFamily="34" charset="0"/>
            <a:cs typeface="Arial" pitchFamily="34" charset="0"/>
          </a:endParaRPr>
        </a:p>
      </dsp:txBody>
      <dsp:txXfrm>
        <a:off x="2803684" y="210164"/>
        <a:ext cx="2201792" cy="1010201"/>
      </dsp:txXfrm>
    </dsp:sp>
    <dsp:sp modelId="{1828750C-14F4-487E-BDF5-F26DAEAA3BC7}">
      <dsp:nvSpPr>
        <dsp:cNvPr id="0" name=""/>
        <dsp:cNvSpPr/>
      </dsp:nvSpPr>
      <dsp:spPr>
        <a:xfrm>
          <a:off x="4929429" y="1395816"/>
          <a:ext cx="2722443" cy="1428639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3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Выявление, направление и обследование в ТПМПК и ЦПМПК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5328122" y="1605035"/>
        <a:ext cx="1925057" cy="1010201"/>
      </dsp:txXfrm>
    </dsp:sp>
    <dsp:sp modelId="{E280CAF7-6ABC-4B28-8C19-0C14860613CD}">
      <dsp:nvSpPr>
        <dsp:cNvPr id="0" name=""/>
        <dsp:cNvSpPr/>
      </dsp:nvSpPr>
      <dsp:spPr>
        <a:xfrm>
          <a:off x="4876385" y="3372334"/>
          <a:ext cx="2522305" cy="1428639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4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Arial" pitchFamily="34" charset="0"/>
              <a:cs typeface="Arial" pitchFamily="34" charset="0"/>
            </a:rPr>
            <a:t>Обучение учащихся по АОП, АООП и создание СОУ</a:t>
          </a:r>
          <a:endParaRPr lang="ru-RU" sz="1300" kern="1200" dirty="0">
            <a:latin typeface="Arial" pitchFamily="34" charset="0"/>
            <a:cs typeface="Arial" pitchFamily="34" charset="0"/>
          </a:endParaRPr>
        </a:p>
      </dsp:txBody>
      <dsp:txXfrm>
        <a:off x="5245768" y="3581553"/>
        <a:ext cx="1783539" cy="1010201"/>
      </dsp:txXfrm>
    </dsp:sp>
    <dsp:sp modelId="{DE24B3AC-F0AC-43A1-B18D-DD1A751C63C9}">
      <dsp:nvSpPr>
        <dsp:cNvPr id="0" name=""/>
        <dsp:cNvSpPr/>
      </dsp:nvSpPr>
      <dsp:spPr>
        <a:xfrm>
          <a:off x="2567032" y="4447686"/>
          <a:ext cx="2675098" cy="1428639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5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Arial" pitchFamily="34" charset="0"/>
              <a:cs typeface="Arial" pitchFamily="34" charset="0"/>
            </a:rPr>
            <a:t>Мониторинг формирования и развития УУД и БУД</a:t>
          </a:r>
          <a:endParaRPr lang="ru-RU" sz="1300" kern="1200" dirty="0">
            <a:latin typeface="Arial" pitchFamily="34" charset="0"/>
            <a:cs typeface="Arial" pitchFamily="34" charset="0"/>
          </a:endParaRPr>
        </a:p>
      </dsp:txBody>
      <dsp:txXfrm>
        <a:off x="2958791" y="4656905"/>
        <a:ext cx="1891580" cy="1010201"/>
      </dsp:txXfrm>
    </dsp:sp>
    <dsp:sp modelId="{C3EFAD17-90C1-4EFB-8896-7F604129BCE1}">
      <dsp:nvSpPr>
        <dsp:cNvPr id="0" name=""/>
        <dsp:cNvSpPr/>
      </dsp:nvSpPr>
      <dsp:spPr>
        <a:xfrm>
          <a:off x="429544" y="3310566"/>
          <a:ext cx="2860064" cy="1428639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6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Arial" pitchFamily="34" charset="0"/>
              <a:cs typeface="Arial" pitchFamily="34" charset="0"/>
            </a:rPr>
            <a:t>Коррекционно-развивающая работа узких специалистов с учащимся</a:t>
          </a:r>
          <a:endParaRPr lang="ru-RU" sz="1300" kern="1200" dirty="0">
            <a:latin typeface="Arial" pitchFamily="34" charset="0"/>
            <a:cs typeface="Arial" pitchFamily="34" charset="0"/>
          </a:endParaRPr>
        </a:p>
      </dsp:txBody>
      <dsp:txXfrm>
        <a:off x="848391" y="3519785"/>
        <a:ext cx="2022370" cy="1010201"/>
      </dsp:txXfrm>
    </dsp:sp>
    <dsp:sp modelId="{1BA67C9F-CDC5-4348-AAA1-40A050FACEB1}">
      <dsp:nvSpPr>
        <dsp:cNvPr id="0" name=""/>
        <dsp:cNvSpPr/>
      </dsp:nvSpPr>
      <dsp:spPr>
        <a:xfrm>
          <a:off x="429334" y="1334058"/>
          <a:ext cx="2629524" cy="1428639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2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Консультирование и просвещение родителей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814419" y="1543277"/>
        <a:ext cx="1859354" cy="10102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BE4303-C194-4011-A475-6A047B2C101F}">
      <dsp:nvSpPr>
        <dsp:cNvPr id="0" name=""/>
        <dsp:cNvSpPr/>
      </dsp:nvSpPr>
      <dsp:spPr>
        <a:xfrm rot="16200000">
          <a:off x="-1603338" y="1603338"/>
          <a:ext cx="5256583" cy="2049907"/>
        </a:xfrm>
        <a:prstGeom prst="flowChartManualOperat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2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575 учащихся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65 –          </a:t>
          </a:r>
          <a:r>
            <a:rPr lang="ru-RU" sz="1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с ограниченными возможностями здоровья</a:t>
          </a:r>
          <a:endParaRPr lang="ru-RU" sz="14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 rot="5400000">
        <a:off x="0" y="1051317"/>
        <a:ext cx="2049907" cy="3153949"/>
      </dsp:txXfrm>
    </dsp:sp>
    <dsp:sp modelId="{8B66F387-3506-4634-98C4-2A12D6F78742}">
      <dsp:nvSpPr>
        <dsp:cNvPr id="0" name=""/>
        <dsp:cNvSpPr/>
      </dsp:nvSpPr>
      <dsp:spPr>
        <a:xfrm rot="16200000">
          <a:off x="1006455" y="1241613"/>
          <a:ext cx="5256583" cy="2773357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3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42 педагога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5 – узкие специалисты</a:t>
          </a:r>
          <a:r>
            <a:rPr lang="ru-RU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:                                           2 педагога-психолога учитель-логопед учитель-дефектолог социальный педагог</a:t>
          </a:r>
          <a:endParaRPr lang="ru-RU" sz="16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 rot="5400000">
        <a:off x="2248068" y="1051317"/>
        <a:ext cx="2773357" cy="3153949"/>
      </dsp:txXfrm>
    </dsp:sp>
    <dsp:sp modelId="{8A4B7E9E-AAFA-4FE9-8FB4-658C733643D0}">
      <dsp:nvSpPr>
        <dsp:cNvPr id="0" name=""/>
        <dsp:cNvSpPr/>
      </dsp:nvSpPr>
      <dsp:spPr>
        <a:xfrm rot="16200000">
          <a:off x="3865085" y="1344805"/>
          <a:ext cx="5256583" cy="2566972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4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607 родителей</a:t>
          </a:r>
          <a:endParaRPr lang="ru-RU" sz="16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215 - полных семей</a:t>
          </a:r>
          <a:endParaRPr lang="ru-RU" sz="16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178 - неполных семей</a:t>
          </a:r>
          <a:endParaRPr lang="ru-RU" sz="16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51 – многодетных семей</a:t>
          </a:r>
          <a:endParaRPr lang="ru-RU" sz="16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57 – малообеспеченных семей</a:t>
          </a:r>
          <a:endParaRPr lang="ru-RU" sz="16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159 – одна мать</a:t>
          </a:r>
          <a:endParaRPr lang="ru-RU" sz="16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14 – один отец</a:t>
          </a:r>
          <a:endParaRPr lang="ru-RU" sz="16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14 – опека</a:t>
          </a:r>
          <a:endParaRPr lang="ru-RU" sz="16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74 – соцзащита</a:t>
          </a:r>
          <a:endParaRPr lang="ru-RU" sz="16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5 – родители-инвалиды</a:t>
          </a:r>
          <a:endParaRPr lang="ru-RU" sz="16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 rot="5400000">
        <a:off x="5209890" y="1051317"/>
        <a:ext cx="2566972" cy="31539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7C07C3-D7AE-4BA6-BD91-096FA4C5DF68}">
      <dsp:nvSpPr>
        <dsp:cNvPr id="0" name=""/>
        <dsp:cNvSpPr/>
      </dsp:nvSpPr>
      <dsp:spPr>
        <a:xfrm>
          <a:off x="5856211" y="-31191"/>
          <a:ext cx="2955951" cy="2604109"/>
        </a:xfrm>
        <a:prstGeom prst="roundRect">
          <a:avLst>
            <a:gd name="adj" fmla="val 10000"/>
          </a:avLst>
        </a:prstGeom>
        <a:noFill/>
        <a:ln w="15875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Рисование на воде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» - студия красок </a:t>
          </a:r>
          <a:r>
            <a:rPr lang="ru-RU" sz="1600" kern="1200" dirty="0" err="1" smtClean="0">
              <a:latin typeface="Times New Roman" pitchFamily="18" charset="0"/>
              <a:cs typeface="Times New Roman" pitchFamily="18" charset="0"/>
            </a:rPr>
            <a:t>Эбру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«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Песочная анимация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» – рисование цветным песком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800201" y="26013"/>
        <a:ext cx="1954758" cy="1838674"/>
      </dsp:txXfrm>
    </dsp:sp>
    <dsp:sp modelId="{B45481C6-CE67-4A21-A79C-31890857C3BC}">
      <dsp:nvSpPr>
        <dsp:cNvPr id="0" name=""/>
        <dsp:cNvSpPr/>
      </dsp:nvSpPr>
      <dsp:spPr>
        <a:xfrm>
          <a:off x="126649" y="-104489"/>
          <a:ext cx="2903424" cy="2750705"/>
        </a:xfrm>
        <a:prstGeom prst="roundRect">
          <a:avLst>
            <a:gd name="adj" fmla="val 10000"/>
          </a:avLst>
        </a:prstGeom>
        <a:noFill/>
        <a:ln w="15875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Конкурс 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1600" b="1" kern="1200" dirty="0" err="1" smtClean="0">
              <a:latin typeface="Times New Roman" pitchFamily="18" charset="0"/>
              <a:cs typeface="Times New Roman" pitchFamily="18" charset="0"/>
            </a:rPr>
            <a:t>ИграриУм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Внеурочная деятельность 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1600" b="1" kern="1200" dirty="0" err="1" smtClean="0">
              <a:latin typeface="Times New Roman" pitchFamily="18" charset="0"/>
              <a:cs typeface="Times New Roman" pitchFamily="18" charset="0"/>
            </a:rPr>
            <a:t>Куборо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-моделирование»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1600" b="1" kern="1200" dirty="0" err="1" smtClean="0">
              <a:latin typeface="Times New Roman" pitchFamily="18" charset="0"/>
              <a:cs typeface="Times New Roman" pitchFamily="18" charset="0"/>
            </a:rPr>
            <a:t>Нумикон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» – студия счета и вычислительных навыков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6176" y="-44962"/>
        <a:ext cx="1913343" cy="1943975"/>
      </dsp:txXfrm>
    </dsp:sp>
    <dsp:sp modelId="{C1BD1ED6-88A4-4AB6-A4D1-7C159917CCEB}">
      <dsp:nvSpPr>
        <dsp:cNvPr id="0" name=""/>
        <dsp:cNvSpPr/>
      </dsp:nvSpPr>
      <dsp:spPr>
        <a:xfrm>
          <a:off x="1921217" y="445561"/>
          <a:ext cx="2590945" cy="2590945"/>
        </a:xfrm>
        <a:prstGeom prst="pieWedg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solidFill>
                <a:schemeClr val="accent1">
                  <a:lumMod val="75000"/>
                </a:schemeClr>
              </a:solidFill>
            </a:rPr>
            <a:t>Интеллек-туальное</a:t>
          </a:r>
          <a:r>
            <a:rPr lang="ru-RU" sz="1800" b="1" kern="1200" dirty="0" smtClean="0">
              <a:solidFill>
                <a:schemeClr val="accent1">
                  <a:lumMod val="75000"/>
                </a:schemeClr>
              </a:solidFill>
            </a:rPr>
            <a:t> </a:t>
          </a:r>
          <a:r>
            <a:rPr lang="ru-RU" sz="1800" b="1" kern="1200" dirty="0" smtClean="0">
              <a:solidFill>
                <a:schemeClr val="accent1">
                  <a:lumMod val="75000"/>
                </a:schemeClr>
              </a:solidFill>
            </a:rPr>
            <a:t>развитие</a:t>
          </a:r>
          <a:endParaRPr lang="ru-RU" sz="1800" b="1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2680087" y="1204431"/>
        <a:ext cx="1832075" cy="1832075"/>
      </dsp:txXfrm>
    </dsp:sp>
    <dsp:sp modelId="{791C588F-76FB-42D0-B37C-B50908E8D275}">
      <dsp:nvSpPr>
        <dsp:cNvPr id="0" name=""/>
        <dsp:cNvSpPr/>
      </dsp:nvSpPr>
      <dsp:spPr>
        <a:xfrm rot="5400000">
          <a:off x="4631837" y="445561"/>
          <a:ext cx="2590945" cy="2590945"/>
        </a:xfrm>
        <a:prstGeom prst="pieWedg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solidFill>
                <a:schemeClr val="accent1">
                  <a:lumMod val="75000"/>
                </a:schemeClr>
              </a:solidFill>
            </a:rPr>
            <a:t>Эстетичес</a:t>
          </a:r>
          <a:r>
            <a:rPr lang="ru-RU" sz="1800" b="1" kern="1200" dirty="0" smtClean="0">
              <a:solidFill>
                <a:schemeClr val="accent1">
                  <a:lumMod val="75000"/>
                </a:schemeClr>
              </a:solidFill>
            </a:rPr>
            <a:t>-кое </a:t>
          </a:r>
          <a:r>
            <a:rPr lang="ru-RU" sz="1800" b="1" kern="1200" dirty="0" smtClean="0">
              <a:solidFill>
                <a:schemeClr val="accent1">
                  <a:lumMod val="75000"/>
                </a:schemeClr>
              </a:solidFill>
            </a:rPr>
            <a:t>развитие</a:t>
          </a:r>
          <a:endParaRPr lang="ru-RU" sz="1800" b="1" kern="1200" dirty="0">
            <a:solidFill>
              <a:schemeClr val="accent1">
                <a:lumMod val="75000"/>
              </a:schemeClr>
            </a:solidFill>
          </a:endParaRPr>
        </a:p>
      </dsp:txBody>
      <dsp:txXfrm rot="-5400000">
        <a:off x="4631837" y="1204431"/>
        <a:ext cx="1832075" cy="1832075"/>
      </dsp:txXfrm>
    </dsp:sp>
    <dsp:sp modelId="{82EAA7D1-C4D8-4191-9D4C-FBDC65A696AF}">
      <dsp:nvSpPr>
        <dsp:cNvPr id="0" name=""/>
        <dsp:cNvSpPr/>
      </dsp:nvSpPr>
      <dsp:spPr>
        <a:xfrm rot="10800000">
          <a:off x="4631837" y="3156181"/>
          <a:ext cx="2590945" cy="2590945"/>
        </a:xfrm>
        <a:prstGeom prst="pieWedg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accent1">
                  <a:lumMod val="75000"/>
                </a:schemeClr>
              </a:solidFill>
            </a:rPr>
            <a:t>Оздоровление и </a:t>
          </a:r>
          <a:r>
            <a:rPr lang="ru-RU" sz="1700" b="1" kern="1200" dirty="0" smtClean="0">
              <a:solidFill>
                <a:schemeClr val="accent1">
                  <a:lumMod val="75000"/>
                </a:schemeClr>
              </a:solidFill>
            </a:rPr>
            <a:t>физическое </a:t>
          </a:r>
          <a:r>
            <a:rPr lang="ru-RU" sz="1700" b="1" kern="1200" dirty="0" smtClean="0">
              <a:solidFill>
                <a:schemeClr val="accent1">
                  <a:lumMod val="75000"/>
                </a:schemeClr>
              </a:solidFill>
            </a:rPr>
            <a:t>развитие</a:t>
          </a:r>
          <a:endParaRPr lang="ru-RU" sz="1700" b="1" kern="1200" dirty="0">
            <a:solidFill>
              <a:schemeClr val="accent1">
                <a:lumMod val="75000"/>
              </a:schemeClr>
            </a:solidFill>
          </a:endParaRPr>
        </a:p>
      </dsp:txBody>
      <dsp:txXfrm rot="10800000">
        <a:off x="4631837" y="3156181"/>
        <a:ext cx="1832075" cy="1832075"/>
      </dsp:txXfrm>
    </dsp:sp>
    <dsp:sp modelId="{CCD75B4E-30DD-4FD7-88BD-8EBD2EA13B5C}">
      <dsp:nvSpPr>
        <dsp:cNvPr id="0" name=""/>
        <dsp:cNvSpPr/>
      </dsp:nvSpPr>
      <dsp:spPr>
        <a:xfrm rot="16200000">
          <a:off x="1921217" y="3156181"/>
          <a:ext cx="2590945" cy="2590945"/>
        </a:xfrm>
        <a:prstGeom prst="pieWedg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1">
                  <a:lumMod val="75000"/>
                </a:schemeClr>
              </a:solidFill>
            </a:rPr>
            <a:t>Духовно-нравствен-</a:t>
          </a:r>
          <a:r>
            <a:rPr lang="ru-RU" sz="1800" b="1" kern="1200" dirty="0" err="1" smtClean="0">
              <a:solidFill>
                <a:schemeClr val="accent1">
                  <a:lumMod val="75000"/>
                </a:schemeClr>
              </a:solidFill>
            </a:rPr>
            <a:t>ное</a:t>
          </a:r>
          <a:r>
            <a:rPr lang="ru-RU" sz="1800" b="1" kern="1200" dirty="0" smtClean="0">
              <a:solidFill>
                <a:schemeClr val="accent1">
                  <a:lumMod val="75000"/>
                </a:schemeClr>
              </a:solidFill>
            </a:rPr>
            <a:t> </a:t>
          </a:r>
          <a:r>
            <a:rPr lang="ru-RU" sz="1800" b="1" kern="1200" dirty="0" smtClean="0">
              <a:solidFill>
                <a:schemeClr val="accent1">
                  <a:lumMod val="75000"/>
                </a:schemeClr>
              </a:solidFill>
            </a:rPr>
            <a:t>развитие</a:t>
          </a:r>
          <a:endParaRPr lang="ru-RU" sz="1800" b="1" kern="1200" dirty="0">
            <a:solidFill>
              <a:schemeClr val="accent1">
                <a:lumMod val="75000"/>
              </a:schemeClr>
            </a:solidFill>
          </a:endParaRPr>
        </a:p>
      </dsp:txBody>
      <dsp:txXfrm rot="5400000">
        <a:off x="2680087" y="3156181"/>
        <a:ext cx="1832075" cy="1832075"/>
      </dsp:txXfrm>
    </dsp:sp>
    <dsp:sp modelId="{BF0842CD-B270-4CC9-A2F1-482E62FE64A1}">
      <dsp:nvSpPr>
        <dsp:cNvPr id="0" name=""/>
        <dsp:cNvSpPr/>
      </dsp:nvSpPr>
      <dsp:spPr>
        <a:xfrm>
          <a:off x="4124717" y="2557810"/>
          <a:ext cx="894564" cy="777882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07E9B83-108C-4878-BC2E-C23D19C2F725}">
      <dsp:nvSpPr>
        <dsp:cNvPr id="0" name=""/>
        <dsp:cNvSpPr/>
      </dsp:nvSpPr>
      <dsp:spPr>
        <a:xfrm rot="10800000">
          <a:off x="4124717" y="2856995"/>
          <a:ext cx="894564" cy="777882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401921-360B-477D-99F8-BFF081CBA2B6}">
      <dsp:nvSpPr>
        <dsp:cNvPr id="0" name=""/>
        <dsp:cNvSpPr/>
      </dsp:nvSpPr>
      <dsp:spPr>
        <a:xfrm>
          <a:off x="18870" y="0"/>
          <a:ext cx="2758075" cy="5245936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0" lvl="1" indent="0" algn="l" defTabSz="6223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ru-RU" sz="1400" kern="1200" dirty="0" smtClean="0"/>
            <a:t>Педагогический совет</a:t>
          </a:r>
        </a:p>
        <a:p>
          <a:pPr marL="0" lvl="1" indent="0" algn="r" defTabSz="6223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ru-RU" sz="1400" kern="1200" dirty="0" smtClean="0"/>
            <a:t>Методический совет</a:t>
          </a:r>
        </a:p>
        <a:p>
          <a:pPr marL="0" lvl="1" indent="0" algn="l" defTabSz="6223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ru-RU" sz="1400" kern="1200" dirty="0" smtClean="0"/>
            <a:t>Разработка и реализация Программы развития </a:t>
          </a:r>
        </a:p>
        <a:p>
          <a:pPr marL="0" lvl="1" indent="0" algn="r" defTabSz="6223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ru-RU" sz="1400" kern="1200" dirty="0" smtClean="0"/>
            <a:t>Научно-методический семинар</a:t>
          </a:r>
        </a:p>
        <a:p>
          <a:pPr marL="0" lvl="1" indent="0" algn="l" defTabSz="6223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ru-RU" sz="1400" kern="1200" dirty="0" smtClean="0"/>
            <a:t>Научно-практическая конференция</a:t>
          </a:r>
        </a:p>
        <a:p>
          <a:pPr marL="0" lvl="1" indent="0" algn="r" defTabSz="6223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ru-RU" sz="1400" kern="1200" dirty="0" smtClean="0"/>
            <a:t>Методическая неделя</a:t>
          </a:r>
        </a:p>
        <a:p>
          <a:pPr marL="0" lvl="1" indent="0" algn="l" defTabSz="6223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ru-RU" sz="1400" kern="1200" dirty="0" smtClean="0"/>
            <a:t>Методический марафон</a:t>
          </a:r>
        </a:p>
        <a:p>
          <a:pPr marL="0" lvl="1" indent="0" algn="r" defTabSz="6223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ru-RU" sz="1400" kern="1200" dirty="0" smtClean="0"/>
            <a:t>Методическая ярмарка</a:t>
          </a:r>
        </a:p>
        <a:p>
          <a:pPr marL="0" lvl="1" indent="0" algn="l" defTabSz="6223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ru-RU" sz="1400" kern="1200" dirty="0" smtClean="0"/>
            <a:t>Выставка научно-методической литературы</a:t>
          </a:r>
        </a:p>
        <a:p>
          <a:pPr marL="0" lvl="1" indent="0" algn="r" defTabSz="6223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ru-RU" sz="1400" kern="1200" dirty="0" smtClean="0"/>
            <a:t>Фестиваль педагогических идей</a:t>
          </a:r>
        </a:p>
        <a:p>
          <a:pPr marL="0" lvl="1" indent="0" algn="l" defTabSz="6223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ru-RU" sz="1400" kern="1200" dirty="0" smtClean="0"/>
            <a:t>Конкурс профессионального мастерства</a:t>
          </a:r>
        </a:p>
        <a:p>
          <a:pPr marL="114300" lvl="1" indent="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</dsp:txBody>
      <dsp:txXfrm>
        <a:off x="83495" y="64625"/>
        <a:ext cx="2628825" cy="5181311"/>
      </dsp:txXfrm>
    </dsp:sp>
    <dsp:sp modelId="{9BC5F229-BAEE-41BD-BC2D-EF428FB2B547}">
      <dsp:nvSpPr>
        <dsp:cNvPr id="0" name=""/>
        <dsp:cNvSpPr/>
      </dsp:nvSpPr>
      <dsp:spPr>
        <a:xfrm>
          <a:off x="84402" y="4100224"/>
          <a:ext cx="2758075" cy="88530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2286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Коллективные</a:t>
          </a:r>
          <a:endParaRPr lang="ru-RU" sz="1800" b="1" kern="1200" dirty="0"/>
        </a:p>
      </dsp:txBody>
      <dsp:txXfrm>
        <a:off x="84402" y="4100224"/>
        <a:ext cx="1942306" cy="885303"/>
      </dsp:txXfrm>
    </dsp:sp>
    <dsp:sp modelId="{5CECEBFF-2AEB-4C4B-B875-A70FA688DD60}">
      <dsp:nvSpPr>
        <dsp:cNvPr id="0" name=""/>
        <dsp:cNvSpPr/>
      </dsp:nvSpPr>
      <dsp:spPr>
        <a:xfrm>
          <a:off x="2376261" y="4320476"/>
          <a:ext cx="423411" cy="484236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EC9FC2-B953-4EC3-B0C8-6AC55B8093C4}">
      <dsp:nvSpPr>
        <dsp:cNvPr id="0" name=""/>
        <dsp:cNvSpPr/>
      </dsp:nvSpPr>
      <dsp:spPr>
        <a:xfrm>
          <a:off x="3019188" y="9081"/>
          <a:ext cx="2758075" cy="523842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Школьное методическое объединение</a:t>
          </a:r>
        </a:p>
        <a:p>
          <a:pPr marL="114300" lvl="1" indent="-114300" algn="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Проектная команда по разработке и реализации проекта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Проблемная творческая группа</a:t>
          </a:r>
        </a:p>
        <a:p>
          <a:pPr marL="114300" lvl="1" indent="-114300" algn="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Лаборатория творчески работающих учителей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Школа молодого учителя</a:t>
          </a:r>
        </a:p>
        <a:p>
          <a:pPr marL="114300" lvl="1" indent="-114300" algn="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Школа педагогического опыта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Школа педагогического мастерства</a:t>
          </a:r>
        </a:p>
        <a:p>
          <a:pPr marL="114300" lvl="1" indent="-114300" algn="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Мастер-класс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Психолого-педагогический консилиум</a:t>
          </a:r>
        </a:p>
        <a:p>
          <a:pPr marL="114300" lvl="1" indent="-114300" algn="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Круглый стол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Организационно-</a:t>
          </a:r>
          <a:r>
            <a:rPr lang="ru-RU" sz="1400" kern="1200" dirty="0" err="1" smtClean="0"/>
            <a:t>деятельностная</a:t>
          </a:r>
          <a:r>
            <a:rPr lang="ru-RU" sz="1400" kern="1200" dirty="0" smtClean="0"/>
            <a:t> игра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kern="1200" dirty="0"/>
        </a:p>
      </dsp:txBody>
      <dsp:txXfrm>
        <a:off x="3083813" y="73706"/>
        <a:ext cx="2628825" cy="5173796"/>
      </dsp:txXfrm>
    </dsp:sp>
    <dsp:sp modelId="{940BD8A9-3D7F-4920-8B9D-860D97B2D89A}">
      <dsp:nvSpPr>
        <dsp:cNvPr id="0" name=""/>
        <dsp:cNvSpPr/>
      </dsp:nvSpPr>
      <dsp:spPr>
        <a:xfrm>
          <a:off x="3024346" y="4176466"/>
          <a:ext cx="2758075" cy="88530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2286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none" kern="1200" smtClean="0"/>
            <a:t>Групповые</a:t>
          </a:r>
          <a:endParaRPr lang="ru-RU" sz="1800" b="1" u="none" kern="1200" dirty="0"/>
        </a:p>
      </dsp:txBody>
      <dsp:txXfrm>
        <a:off x="3024346" y="4176466"/>
        <a:ext cx="1942306" cy="885303"/>
      </dsp:txXfrm>
    </dsp:sp>
    <dsp:sp modelId="{09744306-22B6-466F-814B-E571038EBAD5}">
      <dsp:nvSpPr>
        <dsp:cNvPr id="0" name=""/>
        <dsp:cNvSpPr/>
      </dsp:nvSpPr>
      <dsp:spPr>
        <a:xfrm flipH="1" flipV="1">
          <a:off x="5328592" y="4320476"/>
          <a:ext cx="445864" cy="450064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BEFB65-C5D4-4FF7-8512-C829143E9474}">
      <dsp:nvSpPr>
        <dsp:cNvPr id="0" name=""/>
        <dsp:cNvSpPr/>
      </dsp:nvSpPr>
      <dsp:spPr>
        <a:xfrm>
          <a:off x="6016417" y="1566"/>
          <a:ext cx="2758075" cy="525345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Курсы повышения квалификации</a:t>
          </a:r>
        </a:p>
        <a:p>
          <a:pPr marL="114300" lvl="1" indent="-114300" algn="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Курсы профессиональной переподготовки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Наставничество</a:t>
          </a:r>
        </a:p>
        <a:p>
          <a:pPr marL="114300" lvl="1" indent="-114300" algn="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Посещение уроков коллег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Открытый урок, внеклассное мероприятие</a:t>
          </a:r>
        </a:p>
        <a:p>
          <a:pPr marL="114300" lvl="1" indent="-114300" algn="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Разработка и описание собственного педагогического опыта по теме самообразования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Творческий отчет </a:t>
          </a:r>
        </a:p>
        <a:p>
          <a:pPr marL="114300" lvl="1" indent="-114300" algn="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Подготовка и размещение статьи, публикации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Подготовка материала и выступление на педагогических чтениях, конференции, семинаре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</dsp:txBody>
      <dsp:txXfrm>
        <a:off x="6081042" y="66191"/>
        <a:ext cx="2628825" cy="5188826"/>
      </dsp:txXfrm>
    </dsp:sp>
    <dsp:sp modelId="{AFF0DC9A-88B7-4F19-881C-BE211AD04AB4}">
      <dsp:nvSpPr>
        <dsp:cNvPr id="0" name=""/>
        <dsp:cNvSpPr/>
      </dsp:nvSpPr>
      <dsp:spPr>
        <a:xfrm>
          <a:off x="6038371" y="4104456"/>
          <a:ext cx="2758075" cy="88530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0" rIns="21590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Индивидуальные</a:t>
          </a:r>
          <a:endParaRPr lang="ru-RU" sz="1700" b="1" kern="1200" dirty="0"/>
        </a:p>
      </dsp:txBody>
      <dsp:txXfrm>
        <a:off x="6038371" y="4104456"/>
        <a:ext cx="1942306" cy="885303"/>
      </dsp:txXfrm>
    </dsp:sp>
    <dsp:sp modelId="{375CFB4D-ECED-495F-97F0-96D4459A3A42}">
      <dsp:nvSpPr>
        <dsp:cNvPr id="0" name=""/>
        <dsp:cNvSpPr/>
      </dsp:nvSpPr>
      <dsp:spPr>
        <a:xfrm>
          <a:off x="8352927" y="4320476"/>
          <a:ext cx="386323" cy="433074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F2B212-D039-4765-8858-0022F293AE2F}" type="datetimeFigureOut">
              <a:rPr lang="ru-RU" smtClean="0"/>
              <a:pPr/>
              <a:t>20.02.2018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685325-7C8F-4D9C-8882-A824FADA3CA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1026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85325-7C8F-4D9C-8882-A824FADA3CAD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2026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85325-7C8F-4D9C-8882-A824FADA3CAD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7752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1E4DC-4A65-4F4E-ABD4-ABFAE8CC9979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434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20.02.2018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8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9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-fotki.yandex.ru/get/5502/gelionsk.d2/0_499c2_40caa176_ori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1529" y="0"/>
            <a:ext cx="10461130" cy="726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473651" y="1144381"/>
            <a:ext cx="10634185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Ресурсный </a:t>
            </a:r>
            <a:r>
              <a:rPr lang="ru-RU" sz="3200" b="1" dirty="0">
                <a:solidFill>
                  <a:srgbClr val="002060"/>
                </a:solidFill>
              </a:rPr>
              <a:t>центр 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по инклюзивному образованию в системе партнёрства и сетевого взаимодействия </a:t>
            </a:r>
            <a:r>
              <a:rPr lang="ru-RU" sz="4000" b="1" dirty="0"/>
              <a:t> 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6385"/>
            <a:ext cx="918384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b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«Средняя </a:t>
            </a: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общеобразовательная школа №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9»</a:t>
            </a:r>
          </a:p>
          <a:p>
            <a:pPr lvl="0" algn="ctr"/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города Бердска Новосибирской области</a:t>
            </a:r>
            <a:endParaRPr lang="ru-RU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396552" y="2996952"/>
            <a:ext cx="1006619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/>
              <a:t>Презентация опыта участника </a:t>
            </a:r>
          </a:p>
          <a:p>
            <a:pPr algn="ctr"/>
            <a:r>
              <a:rPr lang="ru-RU" sz="2200" b="1" dirty="0" smtClean="0"/>
              <a:t>Всероссийского конкурса «Лучшая инклюзивная школа России»</a:t>
            </a:r>
          </a:p>
          <a:p>
            <a:r>
              <a:rPr lang="ru-RU" sz="2200" b="1" dirty="0"/>
              <a:t> </a:t>
            </a:r>
            <a:r>
              <a:rPr lang="ru-RU" sz="2200" b="1" dirty="0" smtClean="0"/>
              <a:t>      номинация «Лучший ресурсный центр </a:t>
            </a:r>
          </a:p>
          <a:p>
            <a:r>
              <a:rPr lang="ru-RU" sz="2200" b="1" dirty="0" smtClean="0"/>
              <a:t>                            по инклюзивному образованию»</a:t>
            </a:r>
            <a:endParaRPr lang="ru-RU" sz="2200" dirty="0"/>
          </a:p>
          <a:p>
            <a:r>
              <a:rPr lang="ru-RU" sz="2200" b="1" dirty="0"/>
              <a:t> 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47159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4064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8641"/>
            <a:ext cx="4064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513" y="3501008"/>
            <a:ext cx="4060502" cy="3045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\\Server\обмен\2017-2018 учебный год\Тарасевич Н.В\от Синельниковой О.Г\фото играриУм\IMG_20171130_1327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45024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78431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79512" y="3564126"/>
            <a:ext cx="2988756" cy="238515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ru-RU" sz="1600" kern="1200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Тренинги</a:t>
            </a:r>
            <a:endParaRPr lang="ru-RU" sz="1600" dirty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kern="1200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«Я-лидер»</a:t>
            </a:r>
            <a:br>
              <a:rPr lang="ru-RU" sz="1600" kern="1200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</a:br>
            <a:endParaRPr lang="ru-RU" sz="1600" dirty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kern="1200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Тренинги по </a:t>
            </a:r>
            <a:endParaRPr lang="ru-RU" sz="1600" dirty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kern="1200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сплочению и </a:t>
            </a:r>
            <a:r>
              <a:rPr lang="ru-RU" sz="1600" kern="1200" dirty="0" err="1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командообразованию</a:t>
            </a:r>
            <a:endParaRPr lang="ru-RU" sz="1600" dirty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effectLst/>
                <a:latin typeface="Times New Roman"/>
                <a:ea typeface="Times New Roman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1600" kern="1200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Занятия по релаксации и </a:t>
            </a:r>
            <a:endParaRPr lang="ru-RU" sz="1600" dirty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kern="1200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улучшению настроения 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12160" y="3573016"/>
            <a:ext cx="2808312" cy="237626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ru-RU" sz="1600" kern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Занятия по </a:t>
            </a:r>
          </a:p>
          <a:p>
            <a:pPr algn="r">
              <a:spcAft>
                <a:spcPts val="0"/>
              </a:spcAft>
            </a:pPr>
            <a:r>
              <a:rPr lang="ru-RU" sz="1600" kern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психомоторной </a:t>
            </a:r>
          </a:p>
          <a:p>
            <a:pPr algn="r">
              <a:spcAft>
                <a:spcPts val="0"/>
              </a:spcAft>
            </a:pPr>
            <a:r>
              <a:rPr lang="ru-RU" sz="1600" kern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коррекции</a:t>
            </a:r>
            <a:endParaRPr lang="ru-RU" sz="1600" dirty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effectLst/>
                <a:latin typeface="Times New Roman"/>
                <a:ea typeface="Times New Roman"/>
              </a:rPr>
              <a:t> </a:t>
            </a:r>
          </a:p>
          <a:p>
            <a:pPr algn="r">
              <a:spcAft>
                <a:spcPts val="0"/>
              </a:spcAft>
            </a:pPr>
            <a:r>
              <a:rPr lang="ru-RU" sz="1600" kern="1200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Занятия </a:t>
            </a:r>
            <a:endParaRPr lang="ru-RU" sz="1600" kern="1200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pPr algn="r">
              <a:spcAft>
                <a:spcPts val="0"/>
              </a:spcAft>
            </a:pPr>
            <a:r>
              <a:rPr lang="ru-RU" sz="1600" kern="1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с тренажерами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839876503"/>
              </p:ext>
            </p:extLst>
          </p:nvPr>
        </p:nvGraphicFramePr>
        <p:xfrm>
          <a:off x="-484" y="404664"/>
          <a:ext cx="9144000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481975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D:\Мои документы\Рабочий стол\DSC029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3746464"/>
            <a:ext cx="4489501" cy="2989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Мои документы\Рабочий стол\DSC029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787423"/>
            <a:ext cx="3929901" cy="280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Мои документы\Рабочий стол\DSC0295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013" y="908719"/>
            <a:ext cx="4248472" cy="2783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Мои документы\Рабочий стол\DSC02976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29" y="973649"/>
            <a:ext cx="3967003" cy="2653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3048" y="367789"/>
            <a:ext cx="87544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Круглый стол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Современные тенденции,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перспективы и условия образования детей с ОВЗ и детей-инвалидов»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5790" y="-4834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Школа №9 – ресурсный центр по развитию инклюзивного образования</a:t>
            </a:r>
            <a:endParaRPr lang="ru-RU" b="1" kern="0" dirty="0">
              <a:solidFill>
                <a:srgbClr val="1F497D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5639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9 школа\МИП\фото\DSC02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60" y="188640"/>
            <a:ext cx="3549622" cy="232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06060" y="2564904"/>
            <a:ext cx="3549622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Круглый стол </a:t>
            </a:r>
            <a:endParaRPr lang="ru-RU" sz="1400" b="1" i="1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Современные тенденции, </a:t>
            </a:r>
            <a:endParaRPr lang="ru-RU" sz="1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перспективы и условия образования детей с ОВЗ и детей-инвалидов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Проведен 26.08.2016г. совместно  МКУ «Управление образования и молодежной политики», ТПМПК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г.Бердска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СОШ №9 и СОШ №3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круглого стола: </a:t>
            </a: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обсуждение </a:t>
            </a:r>
            <a:r>
              <a:rPr lang="ru-RU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методологических и практических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аспектов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психолого–педагогического </a:t>
            </a:r>
            <a:r>
              <a:rPr lang="ru-RU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сопровождения </a:t>
            </a: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детей </a:t>
            </a:r>
            <a:r>
              <a:rPr lang="ru-RU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разного возраста с особыми образовательными потребностями в образовательных учреждениях, </a:t>
            </a: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обмен </a:t>
            </a:r>
            <a:r>
              <a:rPr lang="ru-RU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практическим опытом сотрудников образовательных учреждений.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0" name="Picture 8" descr="D:\Мои документы\Рабочий стол\фото\семинары в др учр\IMG_20160513_115338 - коп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149" y="212626"/>
            <a:ext cx="5010459" cy="375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830107" y="3997510"/>
            <a:ext cx="295232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Опыт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СОШ №9 с докладом на тему </a:t>
            </a: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«Реализация инклюзивного обучения в общеобразовательной школе: опыт и перспективы»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был представлен 18.05.2016г. на Заседании Координационного Совета по делам инвалидов при Губернаторе Новосибирской области,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также 19.10.2016г. на Заседании Координационного Совета при Законодательном Собрании</a:t>
            </a:r>
          </a:p>
        </p:txBody>
      </p:sp>
      <p:pic>
        <p:nvPicPr>
          <p:cNvPr id="3081" name="Picture 9" descr="D:\Мои документы\Рабочий стол\фото\ОВЗ\IMG_20161028_1420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2435" y="4086853"/>
            <a:ext cx="2078360" cy="277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7376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LENOVO\Desktop\УЧСИБ\август конференция\IMG_20170822_1320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772816"/>
            <a:ext cx="5253371" cy="3940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LENOVO\Desktop\УЧСИБ\август конференция\IMG_20170822_1419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747002"/>
            <a:ext cx="2993742" cy="399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95536" y="116632"/>
            <a:ext cx="853835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Школа №9 – ресурсный центр по развитию инклюзивного образования</a:t>
            </a:r>
            <a:r>
              <a:rPr lang="ru-RU" b="1" kern="0" dirty="0">
                <a:solidFill>
                  <a:srgbClr val="1F497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b="1" kern="0" dirty="0">
                <a:solidFill>
                  <a:srgbClr val="1F497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Форсайт-сессия 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XV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съезда руководителей 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образовательных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организаций Новосибирской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области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Управление инклюзивным образованием в современной образовательной </a:t>
            </a:r>
            <a:b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95535" y="5916523"/>
            <a:ext cx="85383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Директор МБОУ СОШ №9 </a:t>
            </a: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Забелич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В.В. – модератор </a:t>
            </a: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форсайт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-сессии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64711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909571432"/>
              </p:ext>
            </p:extLst>
          </p:nvPr>
        </p:nvGraphicFramePr>
        <p:xfrm>
          <a:off x="539552" y="449289"/>
          <a:ext cx="8496944" cy="64087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40446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980" y="642005"/>
            <a:ext cx="8352928" cy="114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>
                <a:solidFill>
                  <a:srgbClr val="0070C0"/>
                </a:solidFill>
              </a:rPr>
              <a:t>24.04.2017г. - Международный научный форум «Пространство равных возможностей в 21 </a:t>
            </a:r>
            <a:r>
              <a:rPr lang="ru-RU" sz="1800" dirty="0" smtClean="0">
                <a:solidFill>
                  <a:srgbClr val="0070C0"/>
                </a:solidFill>
              </a:rPr>
              <a:t>веке»</a:t>
            </a:r>
            <a:endParaRPr lang="ru-RU" sz="1800" dirty="0">
              <a:solidFill>
                <a:srgbClr val="0070C0"/>
              </a:solidFill>
            </a:endParaRPr>
          </a:p>
        </p:txBody>
      </p:sp>
      <p:pic>
        <p:nvPicPr>
          <p:cNvPr id="4098" name="Picture 2" descr="http://www.kreditbusiness.ru/uploads/posts/2010-06/1277114216_ismi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56992"/>
            <a:ext cx="4762500" cy="319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58044" y="1484784"/>
            <a:ext cx="73703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Educate all with all</a:t>
            </a:r>
            <a:endParaRPr lang="ru-RU" dirty="0" smtClean="0"/>
          </a:p>
          <a:p>
            <a:r>
              <a:rPr lang="ru-RU" dirty="0" smtClean="0"/>
              <a:t>Смысл не в том, чтобы обучать всех, а – обучать со всеми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2339588"/>
            <a:ext cx="73703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Школа должна быть сильной с позиции образования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2780928"/>
            <a:ext cx="3600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Успех для каждого индивидуален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27576" y="3324848"/>
            <a:ext cx="38164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Результат школы – поступление детей с ОВЗ в вузы, колледжи, чтобы они были обучаемы далее, </a:t>
            </a:r>
          </a:p>
          <a:p>
            <a:r>
              <a:rPr lang="ru-RU" dirty="0" smtClean="0"/>
              <a:t>были способны обучаться дальше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56126" y="4651305"/>
            <a:ext cx="3816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Барьер – если всех обучаете одним образом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27576" y="5661248"/>
            <a:ext cx="3816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Присутствие на уроке – недостаточно, нужно участие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60298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Школа №9 – ресурсный центр по развитию инклюзивного образования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0903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93451" y="188640"/>
            <a:ext cx="6984776" cy="115212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Цель деятельности ресурсного центра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методическое сопровождение  образовательных организаций по вопросам инклюзивного образования обучающихся с ОВЗ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1484784"/>
            <a:ext cx="2016224" cy="5040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Задачи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6850" y="2284334"/>
            <a:ext cx="4104456" cy="115212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Arial" pitchFamily="34" charset="0"/>
                <a:cs typeface="Arial" pitchFamily="34" charset="0"/>
              </a:rPr>
              <a:t>Оказание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консультационно-методических услуг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педагогам по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повышению качества коррекционно-развивающего обучения и социализации детей с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ОВЗ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81383" y="3717032"/>
            <a:ext cx="4104456" cy="115212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Arial" pitchFamily="34" charset="0"/>
                <a:cs typeface="Arial" pitchFamily="34" charset="0"/>
              </a:rPr>
              <a:t>Информационно-психологическое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сопровождения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семьи по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вопросам  обучения, воспитания, психолого-педагогической коррекции детей с  ОВЗ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51620" y="5157192"/>
            <a:ext cx="4104456" cy="115212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Arial" pitchFamily="34" charset="0"/>
                <a:cs typeface="Arial" pitchFamily="34" charset="0"/>
              </a:rPr>
              <a:t>Системное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изучение рынка социального заказа на образовательные услуги, формирование и развитие маркетинговой службы в образовательных учреждениях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62003" y="1628800"/>
            <a:ext cx="2016224" cy="5040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Результаты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3804102" y="3227828"/>
            <a:ext cx="484632" cy="489204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4138990" y="4676782"/>
            <a:ext cx="484632" cy="489204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968044" y="2508564"/>
            <a:ext cx="3210183" cy="2988332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Диссеминация педагогического опыта в области образовательной и социально-воспитательной инклюзии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804248" y="4861751"/>
            <a:ext cx="1788024" cy="180020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Ребенок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-развитие социально-значимых компетенций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452320" y="2132856"/>
            <a:ext cx="1691680" cy="1727360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Родитель</a:t>
            </a:r>
            <a:r>
              <a:rPr lang="ru-RU" sz="1200" dirty="0" smtClean="0"/>
              <a:t> – знания в области воспитания и развития детей с ОВЗ </a:t>
            </a:r>
            <a:endParaRPr lang="ru-RU" sz="1200" dirty="0"/>
          </a:p>
        </p:txBody>
      </p:sp>
      <p:sp>
        <p:nvSpPr>
          <p:cNvPr id="17" name="Овал 16"/>
          <p:cNvSpPr/>
          <p:nvPr/>
        </p:nvSpPr>
        <p:spPr>
          <a:xfrm>
            <a:off x="4424449" y="1412776"/>
            <a:ext cx="1732777" cy="1837689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Педагог</a:t>
            </a:r>
            <a:r>
              <a:rPr lang="ru-RU" sz="1200" dirty="0" smtClean="0"/>
              <a:t> – разработка и распространение технологий работы с детьми с ОВЗ</a:t>
            </a:r>
            <a:endParaRPr lang="ru-RU" sz="1200" dirty="0"/>
          </a:p>
        </p:txBody>
      </p:sp>
      <p:sp>
        <p:nvSpPr>
          <p:cNvPr id="18" name="Овал 17"/>
          <p:cNvSpPr/>
          <p:nvPr/>
        </p:nvSpPr>
        <p:spPr>
          <a:xfrm>
            <a:off x="4770022" y="4268429"/>
            <a:ext cx="396044" cy="403878"/>
          </a:xfrm>
          <a:prstGeom prst="ellipse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868144" y="5224728"/>
            <a:ext cx="491881" cy="508527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7614338" y="3961841"/>
            <a:ext cx="563889" cy="50852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960440" y="2402333"/>
            <a:ext cx="281944" cy="30658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89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Line 82"/>
          <p:cNvSpPr>
            <a:spLocks noChangeShapeType="1"/>
          </p:cNvSpPr>
          <p:nvPr/>
        </p:nvSpPr>
        <p:spPr bwMode="auto">
          <a:xfrm flipV="1">
            <a:off x="1744663" y="4408488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1" name="Line 81"/>
          <p:cNvSpPr>
            <a:spLocks noChangeShapeType="1"/>
          </p:cNvSpPr>
          <p:nvPr/>
        </p:nvSpPr>
        <p:spPr bwMode="auto">
          <a:xfrm>
            <a:off x="715963" y="1460500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56" name="Rectangle 80"/>
          <p:cNvSpPr>
            <a:spLocks noChangeArrowheads="1"/>
          </p:cNvSpPr>
          <p:nvPr/>
        </p:nvSpPr>
        <p:spPr bwMode="auto">
          <a:xfrm>
            <a:off x="3491881" y="1076942"/>
            <a:ext cx="2448544" cy="39149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 smtClean="0">
                <a:solidFill>
                  <a:prstClr val="black"/>
                </a:solidFill>
                <a:cs typeface="Times New Roman" pitchFamily="18" charset="0"/>
              </a:rPr>
              <a:t>РЕГИОНАЛЬНЫЙ КООРДИНАТОР – ГБОУ </a:t>
            </a:r>
            <a:r>
              <a:rPr lang="ru-RU" sz="1100" b="1" dirty="0" err="1" smtClean="0">
                <a:solidFill>
                  <a:prstClr val="black"/>
                </a:solidFill>
                <a:cs typeface="Times New Roman" pitchFamily="18" charset="0"/>
              </a:rPr>
              <a:t>ОЦДиК</a:t>
            </a:r>
            <a:r>
              <a:rPr lang="ru-RU" sz="1100" b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341" name="Rectangle 79"/>
          <p:cNvSpPr>
            <a:spLocks noChangeArrowheads="1"/>
          </p:cNvSpPr>
          <p:nvPr/>
        </p:nvSpPr>
        <p:spPr bwMode="auto">
          <a:xfrm>
            <a:off x="3383756" y="2420938"/>
            <a:ext cx="2556668" cy="4318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Реализация и внедрение</a:t>
            </a:r>
          </a:p>
        </p:txBody>
      </p:sp>
      <p:sp>
        <p:nvSpPr>
          <p:cNvPr id="14342" name="Rectangle 78"/>
          <p:cNvSpPr>
            <a:spLocks noChangeArrowheads="1"/>
          </p:cNvSpPr>
          <p:nvPr/>
        </p:nvSpPr>
        <p:spPr bwMode="auto">
          <a:xfrm>
            <a:off x="7235825" y="2961481"/>
            <a:ext cx="1371600" cy="68341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СЛУЖБА ППМС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сопровождения</a:t>
            </a:r>
            <a:endParaRPr lang="ru-RU" sz="13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3" name="Rectangle 77"/>
          <p:cNvSpPr>
            <a:spLocks noChangeArrowheads="1"/>
          </p:cNvSpPr>
          <p:nvPr/>
        </p:nvSpPr>
        <p:spPr bwMode="auto">
          <a:xfrm>
            <a:off x="1115616" y="1914524"/>
            <a:ext cx="1832373" cy="793751"/>
          </a:xfrm>
          <a:prstGeom prst="rect">
            <a:avLst/>
          </a:prstGeom>
          <a:solidFill>
            <a:srgbClr val="FFCC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ВНЕШНЯЯ ИНФОРМАЦИОННО-МЕТОДИЧЕСКАЯ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РАБОТА</a:t>
            </a:r>
          </a:p>
        </p:txBody>
      </p:sp>
      <p:sp>
        <p:nvSpPr>
          <p:cNvPr id="14344" name="Rectangle 76"/>
          <p:cNvSpPr>
            <a:spLocks noChangeArrowheads="1"/>
          </p:cNvSpPr>
          <p:nvPr/>
        </p:nvSpPr>
        <p:spPr bwMode="auto">
          <a:xfrm>
            <a:off x="6659563" y="1916112"/>
            <a:ext cx="1776412" cy="79295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ВНУТРЕННЯЯ КОРРЕКЦИОННО-РАЗВИВАЮЩАЯ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РАБОТА</a:t>
            </a:r>
          </a:p>
          <a:p>
            <a:pPr algn="l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4345" name="Rectangle 75"/>
          <p:cNvSpPr>
            <a:spLocks noChangeArrowheads="1"/>
          </p:cNvSpPr>
          <p:nvPr/>
        </p:nvSpPr>
        <p:spPr bwMode="auto">
          <a:xfrm>
            <a:off x="2500297" y="3141662"/>
            <a:ext cx="917591" cy="13588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Участники регионального проекта - МБОУ СОШ №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3, 8, 9, 12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6" name="Rectangle 74"/>
          <p:cNvSpPr>
            <a:spLocks noChangeArrowheads="1"/>
          </p:cNvSpPr>
          <p:nvPr/>
        </p:nvSpPr>
        <p:spPr bwMode="auto">
          <a:xfrm>
            <a:off x="3563939" y="3141662"/>
            <a:ext cx="1079500" cy="8636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Дошкольные образовательные учреждения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7" name="Rectangle 73"/>
          <p:cNvSpPr>
            <a:spLocks noChangeArrowheads="1"/>
          </p:cNvSpPr>
          <p:nvPr/>
        </p:nvSpPr>
        <p:spPr bwMode="auto">
          <a:xfrm>
            <a:off x="4859337" y="3141663"/>
            <a:ext cx="1081087" cy="8636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Школы – образовательные учреждения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8" name="Rectangle 72"/>
          <p:cNvSpPr>
            <a:spLocks noChangeArrowheads="1"/>
          </p:cNvSpPr>
          <p:nvPr/>
        </p:nvSpPr>
        <p:spPr bwMode="auto">
          <a:xfrm>
            <a:off x="6084888" y="3141663"/>
            <a:ext cx="863600" cy="8636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Центры профессионального обучения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9" name="Rectangle 66"/>
          <p:cNvSpPr>
            <a:spLocks noChangeArrowheads="1"/>
          </p:cNvSpPr>
          <p:nvPr/>
        </p:nvSpPr>
        <p:spPr bwMode="auto">
          <a:xfrm>
            <a:off x="3563938" y="4365625"/>
            <a:ext cx="2665412" cy="3968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Контроль и управление</a:t>
            </a: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6" name="Rectangle 64"/>
          <p:cNvSpPr>
            <a:spLocks noChangeArrowheads="1"/>
          </p:cNvSpPr>
          <p:nvPr/>
        </p:nvSpPr>
        <p:spPr bwMode="auto">
          <a:xfrm rot="5400000">
            <a:off x="4689480" y="5327650"/>
            <a:ext cx="1266823" cy="92710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10800000" vert="eaVert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Террито-риальная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ПМПК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7" name="Rectangle 63"/>
          <p:cNvSpPr>
            <a:spLocks noChangeArrowheads="1"/>
          </p:cNvSpPr>
          <p:nvPr/>
        </p:nvSpPr>
        <p:spPr bwMode="auto">
          <a:xfrm rot="5400000">
            <a:off x="2434422" y="5223662"/>
            <a:ext cx="1266827" cy="113507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10800000" vert="eaVert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Областной Центр диагностики и </a:t>
            </a:r>
            <a:r>
              <a:rPr lang="ru-RU" sz="1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консульти-рования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57" name="Rectangle 58"/>
          <p:cNvSpPr>
            <a:spLocks noChangeArrowheads="1"/>
          </p:cNvSpPr>
          <p:nvPr/>
        </p:nvSpPr>
        <p:spPr bwMode="auto">
          <a:xfrm>
            <a:off x="7235825" y="3830061"/>
            <a:ext cx="1371600" cy="5238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Педагог-психолог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58" name="Rectangle 57"/>
          <p:cNvSpPr>
            <a:spLocks noChangeArrowheads="1"/>
          </p:cNvSpPr>
          <p:nvPr/>
        </p:nvSpPr>
        <p:spPr bwMode="auto">
          <a:xfrm>
            <a:off x="7235825" y="5229225"/>
            <a:ext cx="1371600" cy="43656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логопед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59" name="Rectangle 56"/>
          <p:cNvSpPr>
            <a:spLocks noChangeArrowheads="1"/>
          </p:cNvSpPr>
          <p:nvPr/>
        </p:nvSpPr>
        <p:spPr bwMode="auto">
          <a:xfrm>
            <a:off x="7235825" y="5949950"/>
            <a:ext cx="1330325" cy="6223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Учитель-дефектолог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820" name="AutoShape 50"/>
          <p:cNvCxnSpPr>
            <a:cxnSpLocks noChangeShapeType="1"/>
          </p:cNvCxnSpPr>
          <p:nvPr/>
        </p:nvCxnSpPr>
        <p:spPr bwMode="auto">
          <a:xfrm>
            <a:off x="260350" y="6570663"/>
            <a:ext cx="354013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61" name="Rectangle 84"/>
          <p:cNvSpPr>
            <a:spLocks noChangeArrowheads="1"/>
          </p:cNvSpPr>
          <p:nvPr/>
        </p:nvSpPr>
        <p:spPr bwMode="auto">
          <a:xfrm>
            <a:off x="604838" y="3157537"/>
            <a:ext cx="1371600" cy="663573"/>
          </a:xfrm>
          <a:prstGeom prst="rect">
            <a:avLst/>
          </a:prstGeom>
          <a:solidFill>
            <a:srgbClr val="FFC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Августовские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педагогические чтения</a:t>
            </a:r>
            <a:endParaRPr lang="ru-RU" sz="13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62" name="Rectangle 83"/>
          <p:cNvSpPr>
            <a:spLocks noChangeArrowheads="1"/>
          </p:cNvSpPr>
          <p:nvPr/>
        </p:nvSpPr>
        <p:spPr bwMode="auto">
          <a:xfrm>
            <a:off x="614363" y="4043361"/>
            <a:ext cx="1371600" cy="457200"/>
          </a:xfrm>
          <a:prstGeom prst="rect">
            <a:avLst/>
          </a:prstGeom>
          <a:solidFill>
            <a:srgbClr val="FFC0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Дискуссионная площадка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63" name="Rectangle 62"/>
          <p:cNvSpPr>
            <a:spLocks noChangeArrowheads="1"/>
          </p:cNvSpPr>
          <p:nvPr/>
        </p:nvSpPr>
        <p:spPr bwMode="auto">
          <a:xfrm>
            <a:off x="611188" y="6165850"/>
            <a:ext cx="1487486" cy="520700"/>
          </a:xfrm>
          <a:prstGeom prst="rect">
            <a:avLst/>
          </a:prstGeom>
          <a:solidFill>
            <a:srgbClr val="FFC0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Школа для родителей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64" name="Rectangle 61"/>
          <p:cNvSpPr>
            <a:spLocks noChangeArrowheads="1"/>
          </p:cNvSpPr>
          <p:nvPr/>
        </p:nvSpPr>
        <p:spPr bwMode="auto">
          <a:xfrm>
            <a:off x="604838" y="5508625"/>
            <a:ext cx="1493836" cy="512763"/>
          </a:xfrm>
          <a:prstGeom prst="rect">
            <a:avLst/>
          </a:prstGeom>
          <a:solidFill>
            <a:srgbClr val="FFC0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Школа молодого педагога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65" name="Rectangle 60"/>
          <p:cNvSpPr>
            <a:spLocks noChangeArrowheads="1"/>
          </p:cNvSpPr>
          <p:nvPr/>
        </p:nvSpPr>
        <p:spPr bwMode="auto">
          <a:xfrm>
            <a:off x="604837" y="4716463"/>
            <a:ext cx="1493837" cy="584745"/>
          </a:xfrm>
          <a:prstGeom prst="rect">
            <a:avLst/>
          </a:prstGeom>
          <a:solidFill>
            <a:srgbClr val="FFC0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5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Школа профессионального мастерства</a:t>
            </a:r>
            <a:endParaRPr lang="ru-RU" sz="115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836" name="AutoShape 51"/>
          <p:cNvCxnSpPr>
            <a:cxnSpLocks noChangeShapeType="1"/>
          </p:cNvCxnSpPr>
          <p:nvPr/>
        </p:nvCxnSpPr>
        <p:spPr bwMode="auto">
          <a:xfrm>
            <a:off x="250825" y="2133600"/>
            <a:ext cx="1" cy="443706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837" name="AutoShape 49"/>
          <p:cNvCxnSpPr>
            <a:cxnSpLocks noChangeShapeType="1"/>
          </p:cNvCxnSpPr>
          <p:nvPr/>
        </p:nvCxnSpPr>
        <p:spPr bwMode="auto">
          <a:xfrm>
            <a:off x="260350" y="4251324"/>
            <a:ext cx="354013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838" name="AutoShape 48"/>
          <p:cNvCxnSpPr>
            <a:cxnSpLocks noChangeShapeType="1"/>
          </p:cNvCxnSpPr>
          <p:nvPr/>
        </p:nvCxnSpPr>
        <p:spPr bwMode="auto">
          <a:xfrm>
            <a:off x="250825" y="3413125"/>
            <a:ext cx="354013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839" name="AutoShape 47"/>
          <p:cNvCxnSpPr>
            <a:cxnSpLocks noChangeShapeType="1"/>
          </p:cNvCxnSpPr>
          <p:nvPr/>
        </p:nvCxnSpPr>
        <p:spPr bwMode="auto">
          <a:xfrm>
            <a:off x="260350" y="5795963"/>
            <a:ext cx="354013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840" name="AutoShape 46"/>
          <p:cNvCxnSpPr>
            <a:cxnSpLocks noChangeShapeType="1"/>
          </p:cNvCxnSpPr>
          <p:nvPr/>
        </p:nvCxnSpPr>
        <p:spPr bwMode="auto">
          <a:xfrm>
            <a:off x="250825" y="4984750"/>
            <a:ext cx="354013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841" name="AutoShape 45"/>
          <p:cNvCxnSpPr>
            <a:cxnSpLocks noChangeShapeType="1"/>
          </p:cNvCxnSpPr>
          <p:nvPr/>
        </p:nvCxnSpPr>
        <p:spPr bwMode="auto">
          <a:xfrm>
            <a:off x="8964613" y="3213101"/>
            <a:ext cx="3175" cy="322897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842" name="AutoShape 44"/>
          <p:cNvCxnSpPr>
            <a:cxnSpLocks noChangeShapeType="1"/>
          </p:cNvCxnSpPr>
          <p:nvPr/>
        </p:nvCxnSpPr>
        <p:spPr bwMode="auto">
          <a:xfrm flipH="1" flipV="1">
            <a:off x="8588376" y="6424613"/>
            <a:ext cx="379413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843" name="AutoShape 6"/>
          <p:cNvCxnSpPr>
            <a:cxnSpLocks noChangeShapeType="1"/>
          </p:cNvCxnSpPr>
          <p:nvPr/>
        </p:nvCxnSpPr>
        <p:spPr bwMode="auto">
          <a:xfrm>
            <a:off x="7877823" y="2726819"/>
            <a:ext cx="0" cy="25342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847" name="Rectangle 87"/>
          <p:cNvSpPr>
            <a:spLocks noChangeArrowheads="1"/>
          </p:cNvSpPr>
          <p:nvPr/>
        </p:nvSpPr>
        <p:spPr bwMode="auto">
          <a:xfrm>
            <a:off x="30163" y="-1889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2848" name="Rectangle 89"/>
          <p:cNvSpPr>
            <a:spLocks noChangeArrowheads="1"/>
          </p:cNvSpPr>
          <p:nvPr/>
        </p:nvSpPr>
        <p:spPr bwMode="auto">
          <a:xfrm>
            <a:off x="-252537" y="-276"/>
            <a:ext cx="942669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342900" algn="l"/>
            <a:endParaRPr lang="ru-RU" sz="1600" b="1" dirty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indent="342900" algn="ctr" eaLnBrk="0" hangingPunct="0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Модель ресурсного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центра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инклюзивного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42900" algn="ctr" eaLnBrk="0" hangingPunct="0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системе сетевого взаимодействия </a:t>
            </a:r>
          </a:p>
        </p:txBody>
      </p:sp>
      <p:sp>
        <p:nvSpPr>
          <p:cNvPr id="32849" name="Rectangle 119"/>
          <p:cNvSpPr>
            <a:spLocks noChangeArrowheads="1"/>
          </p:cNvSpPr>
          <p:nvPr/>
        </p:nvSpPr>
        <p:spPr bwMode="auto">
          <a:xfrm>
            <a:off x="30163" y="6667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indent="342900" algn="l"/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2850" name="Line 121"/>
          <p:cNvSpPr>
            <a:spLocks noChangeShapeType="1"/>
          </p:cNvSpPr>
          <p:nvPr/>
        </p:nvSpPr>
        <p:spPr bwMode="auto">
          <a:xfrm>
            <a:off x="8588376" y="3208339"/>
            <a:ext cx="376237" cy="4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52" name="Line 123"/>
          <p:cNvSpPr>
            <a:spLocks noChangeShapeType="1"/>
          </p:cNvSpPr>
          <p:nvPr/>
        </p:nvSpPr>
        <p:spPr bwMode="auto">
          <a:xfrm>
            <a:off x="8604250" y="4652963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53" name="Line 124"/>
          <p:cNvSpPr>
            <a:spLocks noChangeShapeType="1"/>
          </p:cNvSpPr>
          <p:nvPr/>
        </p:nvSpPr>
        <p:spPr bwMode="auto">
          <a:xfrm>
            <a:off x="8604250" y="5445125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54" name="Line 125"/>
          <p:cNvSpPr>
            <a:spLocks noChangeShapeType="1"/>
          </p:cNvSpPr>
          <p:nvPr/>
        </p:nvSpPr>
        <p:spPr bwMode="auto">
          <a:xfrm>
            <a:off x="8604250" y="4005263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95" name="Rectangle 126"/>
          <p:cNvSpPr>
            <a:spLocks noChangeArrowheads="1"/>
          </p:cNvSpPr>
          <p:nvPr/>
        </p:nvSpPr>
        <p:spPr bwMode="auto">
          <a:xfrm rot="5400000">
            <a:off x="5775323" y="5322888"/>
            <a:ext cx="1266827" cy="93662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10800000" vert="eaVert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Городское </a:t>
            </a:r>
            <a:r>
              <a:rPr lang="ru-RU" sz="1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управле-ние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образова-ния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96" name="Rectangle 127"/>
          <p:cNvSpPr>
            <a:spLocks noChangeArrowheads="1"/>
          </p:cNvSpPr>
          <p:nvPr/>
        </p:nvSpPr>
        <p:spPr bwMode="auto">
          <a:xfrm rot="5400000">
            <a:off x="3614736" y="5322888"/>
            <a:ext cx="1266827" cy="93662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10800000" vert="eaVert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Центральная ПМПК</a:t>
            </a:r>
          </a:p>
        </p:txBody>
      </p:sp>
      <p:cxnSp>
        <p:nvCxnSpPr>
          <p:cNvPr id="32861" name="AutoShape 128"/>
          <p:cNvCxnSpPr>
            <a:cxnSpLocks noChangeShapeType="1"/>
          </p:cNvCxnSpPr>
          <p:nvPr/>
        </p:nvCxnSpPr>
        <p:spPr bwMode="auto">
          <a:xfrm>
            <a:off x="4643438" y="2060575"/>
            <a:ext cx="0" cy="32226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862" name="Line 129"/>
          <p:cNvSpPr>
            <a:spLocks noChangeShapeType="1"/>
          </p:cNvSpPr>
          <p:nvPr/>
        </p:nvSpPr>
        <p:spPr bwMode="auto">
          <a:xfrm flipH="1">
            <a:off x="244475" y="2146300"/>
            <a:ext cx="871141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64" name="Line 133"/>
          <p:cNvSpPr>
            <a:spLocks noChangeShapeType="1"/>
          </p:cNvSpPr>
          <p:nvPr/>
        </p:nvSpPr>
        <p:spPr bwMode="auto">
          <a:xfrm flipH="1">
            <a:off x="2959092" y="1853400"/>
            <a:ext cx="6477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65" name="Line 134"/>
          <p:cNvSpPr>
            <a:spLocks noChangeShapeType="1"/>
          </p:cNvSpPr>
          <p:nvPr/>
        </p:nvSpPr>
        <p:spPr bwMode="auto">
          <a:xfrm>
            <a:off x="5651500" y="1844675"/>
            <a:ext cx="1008063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66" name="Line 135"/>
          <p:cNvSpPr>
            <a:spLocks noChangeShapeType="1"/>
          </p:cNvSpPr>
          <p:nvPr/>
        </p:nvSpPr>
        <p:spPr bwMode="auto">
          <a:xfrm>
            <a:off x="4140200" y="2852738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67" name="Line 136"/>
          <p:cNvSpPr>
            <a:spLocks noChangeShapeType="1"/>
          </p:cNvSpPr>
          <p:nvPr/>
        </p:nvSpPr>
        <p:spPr bwMode="auto">
          <a:xfrm flipH="1">
            <a:off x="5272950" y="2853530"/>
            <a:ext cx="0" cy="30400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68" name="Line 137"/>
          <p:cNvSpPr>
            <a:spLocks noChangeShapeType="1"/>
          </p:cNvSpPr>
          <p:nvPr/>
        </p:nvSpPr>
        <p:spPr bwMode="auto">
          <a:xfrm flipH="1">
            <a:off x="3024187" y="2636838"/>
            <a:ext cx="358775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69" name="Line 138"/>
          <p:cNvSpPr>
            <a:spLocks noChangeShapeType="1"/>
          </p:cNvSpPr>
          <p:nvPr/>
        </p:nvSpPr>
        <p:spPr bwMode="auto">
          <a:xfrm>
            <a:off x="5939631" y="2679701"/>
            <a:ext cx="576264" cy="50482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70" name="Line 139"/>
          <p:cNvSpPr>
            <a:spLocks noChangeShapeType="1"/>
          </p:cNvSpPr>
          <p:nvPr/>
        </p:nvSpPr>
        <p:spPr bwMode="auto">
          <a:xfrm>
            <a:off x="4211638" y="4797425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71" name="Line 140"/>
          <p:cNvSpPr>
            <a:spLocks noChangeShapeType="1"/>
          </p:cNvSpPr>
          <p:nvPr/>
        </p:nvSpPr>
        <p:spPr bwMode="auto">
          <a:xfrm>
            <a:off x="5292725" y="4797425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72" name="Line 141"/>
          <p:cNvSpPr>
            <a:spLocks noChangeShapeType="1"/>
          </p:cNvSpPr>
          <p:nvPr/>
        </p:nvSpPr>
        <p:spPr bwMode="auto">
          <a:xfrm flipH="1">
            <a:off x="3203575" y="4581525"/>
            <a:ext cx="360363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73" name="Line 142"/>
          <p:cNvSpPr>
            <a:spLocks noChangeShapeType="1"/>
          </p:cNvSpPr>
          <p:nvPr/>
        </p:nvSpPr>
        <p:spPr bwMode="auto">
          <a:xfrm>
            <a:off x="6227763" y="4581525"/>
            <a:ext cx="360362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74" name="Line 143"/>
          <p:cNvSpPr>
            <a:spLocks noChangeShapeType="1"/>
          </p:cNvSpPr>
          <p:nvPr/>
        </p:nvSpPr>
        <p:spPr bwMode="auto">
          <a:xfrm flipH="1">
            <a:off x="2124075" y="1989138"/>
            <a:ext cx="1511300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75" name="Line 144"/>
          <p:cNvSpPr>
            <a:spLocks noChangeShapeType="1"/>
          </p:cNvSpPr>
          <p:nvPr/>
        </p:nvSpPr>
        <p:spPr bwMode="auto">
          <a:xfrm>
            <a:off x="5724525" y="1989138"/>
            <a:ext cx="1368425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76" name="Line 145"/>
          <p:cNvSpPr>
            <a:spLocks noChangeShapeType="1"/>
          </p:cNvSpPr>
          <p:nvPr/>
        </p:nvSpPr>
        <p:spPr bwMode="auto">
          <a:xfrm>
            <a:off x="7092950" y="3284538"/>
            <a:ext cx="0" cy="1296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77" name="Line 146"/>
          <p:cNvSpPr>
            <a:spLocks noChangeShapeType="1"/>
          </p:cNvSpPr>
          <p:nvPr/>
        </p:nvSpPr>
        <p:spPr bwMode="auto">
          <a:xfrm>
            <a:off x="2124075" y="3429000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78" name="Line 147"/>
          <p:cNvSpPr>
            <a:spLocks noChangeShapeType="1"/>
          </p:cNvSpPr>
          <p:nvPr/>
        </p:nvSpPr>
        <p:spPr bwMode="auto">
          <a:xfrm>
            <a:off x="2124075" y="4581525"/>
            <a:ext cx="14398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79" name="Line 148"/>
          <p:cNvSpPr>
            <a:spLocks noChangeShapeType="1"/>
          </p:cNvSpPr>
          <p:nvPr/>
        </p:nvSpPr>
        <p:spPr bwMode="auto">
          <a:xfrm>
            <a:off x="6227763" y="4581525"/>
            <a:ext cx="8651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80" name="Line 149"/>
          <p:cNvSpPr>
            <a:spLocks noChangeShapeType="1"/>
          </p:cNvSpPr>
          <p:nvPr/>
        </p:nvSpPr>
        <p:spPr bwMode="auto">
          <a:xfrm>
            <a:off x="4750090" y="2781300"/>
            <a:ext cx="0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617" name="Rectangle 150"/>
          <p:cNvSpPr>
            <a:spLocks noChangeArrowheads="1"/>
          </p:cNvSpPr>
          <p:nvPr/>
        </p:nvSpPr>
        <p:spPr bwMode="auto">
          <a:xfrm>
            <a:off x="3635375" y="1628774"/>
            <a:ext cx="2151071" cy="44290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prstClr val="black"/>
                </a:solidFill>
              </a:rPr>
              <a:t>РЕСУРСНЫЙ ЦЕНТР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32885" name="Line 152"/>
          <p:cNvSpPr>
            <a:spLocks noChangeShapeType="1"/>
          </p:cNvSpPr>
          <p:nvPr/>
        </p:nvSpPr>
        <p:spPr bwMode="auto">
          <a:xfrm>
            <a:off x="4643438" y="1484313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8" name="Rectangle 58"/>
          <p:cNvSpPr>
            <a:spLocks noChangeArrowheads="1"/>
          </p:cNvSpPr>
          <p:nvPr/>
        </p:nvSpPr>
        <p:spPr bwMode="auto">
          <a:xfrm>
            <a:off x="7245162" y="4500562"/>
            <a:ext cx="1371600" cy="5238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Социальный педагог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579610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3373291" y="1844824"/>
            <a:ext cx="2711839" cy="316835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Совершенствование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профессиональных компетентностей педагогов, посредством включения их в практику актуального инновационного опыта с целью адаптации его к условиям своего образовательного учреждения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60816" y="958069"/>
            <a:ext cx="2711839" cy="129614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Поддержка по вопросам ППМС-сопровождения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6108" y="5085182"/>
            <a:ext cx="8424936" cy="900101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Ресурсный центр обеспечивает презентацию собственного инновационного опыта путем организации различных форм социально-педагогического взаимодействия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6108" y="2191812"/>
            <a:ext cx="2885676" cy="289337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Консультативная помощь и методическое сопровождение образовательной и социально-воспитательной инклюзии в соответствии с требованиями ФГОС и развитие профессиональной компетентности учителя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6108" y="887467"/>
            <a:ext cx="2885676" cy="137533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Организационно-методическая, информационно-методическая поддержка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176748" y="2191812"/>
            <a:ext cx="2664296" cy="2893371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социально-значимых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компетенций,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обеспечивающих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конкурентоспособность личности,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адаптацию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быстро меняющимся условиям в окружающей среде, в социуме и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толерантное взаимодействие в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нем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76748" y="887467"/>
            <a:ext cx="2664296" cy="138274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Коррекционно-развивающая поддержка обучающихся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3967" y="116632"/>
            <a:ext cx="885698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Возможности и направления Ресурсного центра  </a:t>
            </a:r>
          </a:p>
          <a:p>
            <a:pPr algn="ctr"/>
            <a:r>
              <a:rPr lang="ru-RU" sz="1600" dirty="0">
                <a:latin typeface="Arial" pitchFamily="34" charset="0"/>
                <a:cs typeface="Arial" pitchFamily="34" charset="0"/>
              </a:rPr>
              <a:t>по поддержке образовательных учреждений, реализующих инклюзивную практику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16108" y="5985284"/>
            <a:ext cx="2067660" cy="7560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Научно-практические конференции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66045" y="5985284"/>
            <a:ext cx="1334386" cy="7560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Мастер-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класс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773384" y="6013113"/>
            <a:ext cx="2067660" cy="7560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Творческие мастерские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405462" y="5965754"/>
            <a:ext cx="1334386" cy="7560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Школа ППО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961383" y="5965754"/>
            <a:ext cx="1334386" cy="7560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Семинар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64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0783"/>
            <a:ext cx="9144000" cy="959946"/>
          </a:xfrm>
        </p:spPr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Муниципальное бюджетное общеобразовательное учреждение</a:t>
            </a:r>
            <a:b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Средняя общеобразовательная школа №9</a:t>
            </a: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D:\9 школа\ШКОЛА\логотип МБОУ СОШ №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24744"/>
            <a:ext cx="3998990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53632" y="2204864"/>
            <a:ext cx="4070417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МБОУ </a:t>
            </a:r>
            <a:r>
              <a:rPr lang="ru-RU" b="1" dirty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СОШ №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9 –</a:t>
            </a:r>
          </a:p>
          <a:p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  <a:t>с 2013г.: </a:t>
            </a: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школа-участница 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  <a:t>регионального проекта </a:t>
            </a:r>
            <a:r>
              <a:rPr lang="ru-RU" sz="16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«Обучение и социализация детей с ограниченными возможностями здоровья в инклюзивном образовательном процессе Новосибирской области»</a:t>
            </a:r>
          </a:p>
          <a:p>
            <a:endParaRPr lang="ru-RU" sz="1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 2016г</a:t>
            </a: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.: школа – 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муниципальная инновационная площадка </a:t>
            </a: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16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Апробация модели сетевого взаимодействия в системе «Детский сад – школа – ССУЗ» </a:t>
            </a:r>
          </a:p>
          <a:p>
            <a:r>
              <a:rPr lang="ru-RU" sz="16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 развитию инклюзивного образования»</a:t>
            </a:r>
          </a:p>
          <a:p>
            <a:endParaRPr lang="ru-RU" sz="16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55976" y="836711"/>
            <a:ext cx="4680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Школа – </a:t>
            </a:r>
            <a:endParaRPr lang="ru-RU" b="1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это </a:t>
            </a:r>
            <a:r>
              <a:rPr lang="ru-RU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возвышенный дух, мечта, идея, 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которые увлекают сразу троих: </a:t>
            </a:r>
            <a:endParaRPr lang="ru-RU" b="1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учителя</a:t>
            </a:r>
            <a:r>
              <a:rPr lang="ru-RU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, ребенка, родителя.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95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203837"/>
            <a:ext cx="8229600" cy="1116000"/>
          </a:xfrm>
        </p:spPr>
        <p:txBody>
          <a:bodyPr>
            <a:normAutofit fontScale="90000"/>
          </a:bodyPr>
          <a:lstStyle/>
          <a:p>
            <a:pPr lvl="0" indent="0" algn="ctr" eaLnBrk="0" hangingPunct="0">
              <a:buNone/>
            </a:pP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Школа №9 – ресурсный центр по развитию инклюзивного образования</a:t>
            </a:r>
            <a:r>
              <a:rPr lang="ru-RU" sz="2000" b="1" kern="0" dirty="0" smtClean="0">
                <a:solidFill>
                  <a:srgbClr val="1F497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2000" b="1" kern="0" dirty="0" smtClean="0">
                <a:solidFill>
                  <a:srgbClr val="1F497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Формы непрерывного методического образования </a:t>
            </a:r>
            <a:b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аккумуляции перспективного педагогического опыта </a:t>
            </a:r>
            <a:b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0070C0"/>
              </a:solidFill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022313130"/>
              </p:ext>
            </p:extLst>
          </p:nvPr>
        </p:nvGraphicFramePr>
        <p:xfrm>
          <a:off x="179512" y="1412776"/>
          <a:ext cx="8796452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7996"/>
            <a:ext cx="1235612" cy="132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239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4" y="547337"/>
            <a:ext cx="2679508" cy="4544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0856" y="764704"/>
            <a:ext cx="5246015" cy="2962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00884" y="371703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cs typeface="Arial" pitchFamily="34" charset="0"/>
              </a:rPr>
              <a:t>Маковозова Варвара, </a:t>
            </a:r>
          </a:p>
          <a:p>
            <a:r>
              <a:rPr lang="ru-RU" b="1" i="1" dirty="0" smtClean="0">
                <a:solidFill>
                  <a:prstClr val="black"/>
                </a:solidFill>
                <a:cs typeface="Arial" pitchFamily="34" charset="0"/>
              </a:rPr>
              <a:t>АООП для детей с НОДА, 5А класс </a:t>
            </a:r>
            <a:r>
              <a:rPr lang="ru-RU" b="1" i="1" dirty="0">
                <a:solidFill>
                  <a:prstClr val="black"/>
                </a:solidFill>
                <a:cs typeface="Arial" pitchFamily="34" charset="0"/>
              </a:rPr>
              <a:t>– </a:t>
            </a:r>
            <a:r>
              <a:rPr lang="ru-RU" i="1" dirty="0" smtClean="0">
                <a:solidFill>
                  <a:prstClr val="black"/>
                </a:solidFill>
                <a:cs typeface="Arial" pitchFamily="34" charset="0"/>
              </a:rPr>
              <a:t>победитель школьного этапа </a:t>
            </a:r>
          </a:p>
          <a:p>
            <a:r>
              <a:rPr lang="ru-RU" i="1" dirty="0" smtClean="0">
                <a:solidFill>
                  <a:prstClr val="black"/>
                </a:solidFill>
                <a:cs typeface="Arial" pitchFamily="34" charset="0"/>
              </a:rPr>
              <a:t>научно-практической </a:t>
            </a:r>
          </a:p>
          <a:p>
            <a:r>
              <a:rPr lang="ru-RU" i="1" dirty="0" smtClean="0">
                <a:solidFill>
                  <a:prstClr val="black"/>
                </a:solidFill>
                <a:cs typeface="Arial" pitchFamily="34" charset="0"/>
              </a:rPr>
              <a:t>конференции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6083111"/>
            <a:ext cx="33661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prstClr val="black"/>
                </a:solidFill>
                <a:cs typeface="Arial" pitchFamily="34" charset="0"/>
              </a:rPr>
              <a:t>Информация представлена </a:t>
            </a:r>
          </a:p>
          <a:p>
            <a:r>
              <a:rPr lang="ru-RU" sz="1600" b="1" i="1" dirty="0" smtClean="0">
                <a:solidFill>
                  <a:prstClr val="black"/>
                </a:solidFill>
                <a:cs typeface="Arial" pitchFamily="34" charset="0"/>
              </a:rPr>
              <a:t>с согласия родителей</a:t>
            </a:r>
            <a:endParaRPr lang="ru-RU" sz="1600" b="1" dirty="0"/>
          </a:p>
        </p:txBody>
      </p:sp>
      <p:pic>
        <p:nvPicPr>
          <p:cNvPr id="8" name="Picture 2" descr="F:\Папка3\SDC145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584444"/>
            <a:ext cx="2871045" cy="215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25" y="4663457"/>
            <a:ext cx="2659559" cy="1995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21882" y="-25200"/>
            <a:ext cx="91658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kern="0" dirty="0">
                <a:solidFill>
                  <a:srgbClr val="1F497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endParaRPr lang="ru-RU" kern="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kern="0" dirty="0">
                <a:solidFill>
                  <a:srgbClr val="1F497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«Средняя общеобразовательная  школа №9»</a:t>
            </a:r>
            <a:endParaRPr lang="ru-RU" kern="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966" y="7996"/>
            <a:ext cx="751014" cy="808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465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213" y="11637912"/>
            <a:ext cx="4382170" cy="5416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69320"/>
            <a:ext cx="4283968" cy="3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393295"/>
            <a:ext cx="4860032" cy="348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2910" y="954695"/>
            <a:ext cx="2615472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i="1" dirty="0" smtClean="0">
                <a:solidFill>
                  <a:srgbClr val="FF0000"/>
                </a:solidFill>
                <a:cs typeface="Arial" pitchFamily="34" charset="0"/>
              </a:rPr>
              <a:t>Петрушенко Иван, </a:t>
            </a:r>
            <a:endParaRPr lang="ru-RU" b="1" i="1" dirty="0">
              <a:solidFill>
                <a:srgbClr val="FF0000"/>
              </a:solidFill>
              <a:cs typeface="Arial" pitchFamily="34" charset="0"/>
            </a:endParaRPr>
          </a:p>
          <a:p>
            <a:pPr lvl="0"/>
            <a:r>
              <a:rPr lang="ru-RU" b="1" i="1" dirty="0">
                <a:solidFill>
                  <a:prstClr val="black"/>
                </a:solidFill>
                <a:cs typeface="Arial" pitchFamily="34" charset="0"/>
              </a:rPr>
              <a:t>АООП </a:t>
            </a:r>
            <a:r>
              <a:rPr lang="ru-RU" b="1" i="1" dirty="0" smtClean="0">
                <a:solidFill>
                  <a:prstClr val="black"/>
                </a:solidFill>
                <a:cs typeface="Arial" pitchFamily="34" charset="0"/>
              </a:rPr>
              <a:t>РАС, 8Б </a:t>
            </a:r>
            <a:r>
              <a:rPr lang="ru-RU" b="1" i="1" dirty="0">
                <a:solidFill>
                  <a:prstClr val="black"/>
                </a:solidFill>
                <a:cs typeface="Arial" pitchFamily="34" charset="0"/>
              </a:rPr>
              <a:t>класс – </a:t>
            </a:r>
            <a:r>
              <a:rPr lang="ru-RU" i="1" dirty="0" smtClean="0">
                <a:solidFill>
                  <a:prstClr val="black"/>
                </a:solidFill>
                <a:cs typeface="Arial" pitchFamily="34" charset="0"/>
              </a:rPr>
              <a:t>стипендиат Губернаторской премии для одаренных детей</a:t>
            </a:r>
          </a:p>
          <a:p>
            <a:pPr lvl="0"/>
            <a:endParaRPr lang="ru-RU" i="1" dirty="0" smtClean="0">
              <a:solidFill>
                <a:prstClr val="black"/>
              </a:solidFill>
              <a:cs typeface="Arial" pitchFamily="34" charset="0"/>
            </a:endParaRPr>
          </a:p>
          <a:p>
            <a:r>
              <a:rPr lang="ru-RU" sz="1400" b="1" i="1" dirty="0" smtClean="0">
                <a:solidFill>
                  <a:prstClr val="black"/>
                </a:solidFill>
                <a:cs typeface="Arial" pitchFamily="34" charset="0"/>
              </a:rPr>
              <a:t>Информация </a:t>
            </a:r>
            <a:r>
              <a:rPr lang="ru-RU" sz="1400" b="1" i="1" dirty="0">
                <a:solidFill>
                  <a:prstClr val="black"/>
                </a:solidFill>
                <a:cs typeface="Arial" pitchFamily="34" charset="0"/>
              </a:rPr>
              <a:t>представлена </a:t>
            </a:r>
          </a:p>
          <a:p>
            <a:r>
              <a:rPr lang="ru-RU" sz="1400" b="1" i="1" dirty="0">
                <a:solidFill>
                  <a:prstClr val="black"/>
                </a:solidFill>
                <a:cs typeface="Arial" pitchFamily="34" charset="0"/>
              </a:rPr>
              <a:t>с согласия родителей</a:t>
            </a:r>
            <a:endParaRPr lang="ru-RU" sz="1400" b="1" dirty="0"/>
          </a:p>
          <a:p>
            <a:pPr lvl="0"/>
            <a:endParaRPr lang="ru-RU" i="1" dirty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724" y="746720"/>
            <a:ext cx="6202276" cy="3712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-21882" y="-25200"/>
            <a:ext cx="91658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kern="0" dirty="0">
                <a:solidFill>
                  <a:srgbClr val="1F497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endParaRPr lang="ru-RU" kern="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kern="0" dirty="0">
                <a:solidFill>
                  <a:srgbClr val="1F497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«Средняя общеобразовательная  школа №9»</a:t>
            </a:r>
            <a:endParaRPr lang="ru-RU" kern="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700" y="6133"/>
            <a:ext cx="749300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070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8" y="1073853"/>
            <a:ext cx="4557590" cy="5537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688" y="3827461"/>
            <a:ext cx="4410147" cy="303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2000" y="1772816"/>
            <a:ext cx="2538038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i="1" dirty="0" smtClean="0">
                <a:solidFill>
                  <a:srgbClr val="FF0000"/>
                </a:solidFill>
                <a:cs typeface="Arial" pitchFamily="34" charset="0"/>
              </a:rPr>
              <a:t>Сергеева София, </a:t>
            </a:r>
            <a:endParaRPr lang="ru-RU" b="1" i="1" dirty="0">
              <a:solidFill>
                <a:srgbClr val="FF0000"/>
              </a:solidFill>
              <a:cs typeface="Arial" pitchFamily="34" charset="0"/>
            </a:endParaRPr>
          </a:p>
          <a:p>
            <a:pPr lvl="0"/>
            <a:r>
              <a:rPr lang="ru-RU" b="1" i="1" dirty="0">
                <a:solidFill>
                  <a:prstClr val="black"/>
                </a:solidFill>
                <a:cs typeface="Arial" pitchFamily="34" charset="0"/>
              </a:rPr>
              <a:t>АООП для детей с </a:t>
            </a:r>
            <a:r>
              <a:rPr lang="ru-RU" b="1" i="1" dirty="0" smtClean="0">
                <a:solidFill>
                  <a:prstClr val="black"/>
                </a:solidFill>
                <a:cs typeface="Arial" pitchFamily="34" charset="0"/>
              </a:rPr>
              <a:t>нарушением слуха, 3А класс</a:t>
            </a:r>
          </a:p>
          <a:p>
            <a:pPr lvl="0"/>
            <a:endParaRPr lang="ru-RU" b="1" i="1" dirty="0" smtClean="0">
              <a:solidFill>
                <a:prstClr val="black"/>
              </a:solidFill>
              <a:cs typeface="Arial" pitchFamily="34" charset="0"/>
            </a:endParaRPr>
          </a:p>
          <a:p>
            <a:r>
              <a:rPr lang="ru-RU" sz="1400" b="1" i="1" dirty="0">
                <a:solidFill>
                  <a:prstClr val="black"/>
                </a:solidFill>
                <a:cs typeface="Arial" pitchFamily="34" charset="0"/>
              </a:rPr>
              <a:t>Информация представлена </a:t>
            </a:r>
          </a:p>
          <a:p>
            <a:r>
              <a:rPr lang="ru-RU" sz="1400" b="1" i="1" dirty="0">
                <a:solidFill>
                  <a:prstClr val="black"/>
                </a:solidFill>
                <a:cs typeface="Arial" pitchFamily="34" charset="0"/>
              </a:rPr>
              <a:t>с согласия родителей</a:t>
            </a:r>
            <a:endParaRPr lang="ru-RU" sz="1400" b="1" dirty="0"/>
          </a:p>
          <a:p>
            <a:pPr lvl="0"/>
            <a:endParaRPr lang="ru-RU" sz="1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059913"/>
            <a:ext cx="2105891" cy="2767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1882" y="-25200"/>
            <a:ext cx="91658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kern="0" dirty="0">
                <a:solidFill>
                  <a:srgbClr val="1F497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endParaRPr lang="ru-RU" kern="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kern="0" dirty="0">
                <a:solidFill>
                  <a:srgbClr val="1F497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«Средняя общеобразовательная  школа №9»</a:t>
            </a:r>
            <a:endParaRPr lang="ru-RU" kern="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700" y="6133"/>
            <a:ext cx="749300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367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DCIM\Camera\IMG_20160311_08525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H:\DCIM\Camera\IMG_20160310_1251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6669" y="1016732"/>
            <a:ext cx="5328592" cy="399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9512" y="5524171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i="1" dirty="0" smtClean="0">
                <a:solidFill>
                  <a:srgbClr val="FF0000"/>
                </a:solidFill>
                <a:cs typeface="Arial" pitchFamily="34" charset="0"/>
              </a:rPr>
              <a:t>Михалевич Анна, </a:t>
            </a:r>
            <a:endParaRPr lang="ru-RU" b="1" i="1" dirty="0">
              <a:solidFill>
                <a:srgbClr val="FF0000"/>
              </a:solidFill>
              <a:cs typeface="Arial" pitchFamily="34" charset="0"/>
            </a:endParaRPr>
          </a:p>
          <a:p>
            <a:r>
              <a:rPr lang="ru-RU" b="1" i="1" dirty="0">
                <a:solidFill>
                  <a:prstClr val="black"/>
                </a:solidFill>
                <a:cs typeface="Arial" pitchFamily="34" charset="0"/>
              </a:rPr>
              <a:t>АООП для детей с </a:t>
            </a:r>
            <a:r>
              <a:rPr lang="ru-RU" b="1" i="1" dirty="0" smtClean="0">
                <a:solidFill>
                  <a:prstClr val="black"/>
                </a:solidFill>
                <a:cs typeface="Arial" pitchFamily="34" charset="0"/>
              </a:rPr>
              <a:t>умеренной умственной </a:t>
            </a:r>
            <a:r>
              <a:rPr lang="ru-RU" b="1" i="1" dirty="0">
                <a:solidFill>
                  <a:prstClr val="black"/>
                </a:solidFill>
                <a:cs typeface="Arial" pitchFamily="34" charset="0"/>
              </a:rPr>
              <a:t>отсталостью  </a:t>
            </a:r>
            <a:endParaRPr lang="ru-RU" b="1" i="1" dirty="0" smtClean="0">
              <a:solidFill>
                <a:prstClr val="black"/>
              </a:solidFill>
              <a:cs typeface="Arial" pitchFamily="34" charset="0"/>
            </a:endParaRPr>
          </a:p>
          <a:p>
            <a:r>
              <a:rPr lang="ru-RU" sz="1400" b="1" i="1" dirty="0" smtClean="0">
                <a:solidFill>
                  <a:prstClr val="black"/>
                </a:solidFill>
                <a:cs typeface="Arial" pitchFamily="34" charset="0"/>
              </a:rPr>
              <a:t>Информация </a:t>
            </a:r>
            <a:r>
              <a:rPr lang="ru-RU" sz="1400" b="1" i="1" dirty="0">
                <a:solidFill>
                  <a:prstClr val="black"/>
                </a:solidFill>
                <a:cs typeface="Arial" pitchFamily="34" charset="0"/>
              </a:rPr>
              <a:t>представлена </a:t>
            </a:r>
          </a:p>
          <a:p>
            <a:r>
              <a:rPr lang="ru-RU" sz="1400" b="1" i="1" dirty="0">
                <a:solidFill>
                  <a:prstClr val="black"/>
                </a:solidFill>
                <a:cs typeface="Arial" pitchFamily="34" charset="0"/>
              </a:rPr>
              <a:t>с согласия родителей</a:t>
            </a:r>
            <a:endParaRPr lang="ru-RU" sz="1400" b="1" dirty="0"/>
          </a:p>
          <a:p>
            <a:pPr lvl="0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36945" y="52292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i="1" dirty="0" smtClean="0">
                <a:solidFill>
                  <a:srgbClr val="FF0000"/>
                </a:solidFill>
                <a:cs typeface="Arial" pitchFamily="34" charset="0"/>
              </a:rPr>
              <a:t>Петрушенко Иван </a:t>
            </a:r>
          </a:p>
          <a:p>
            <a:pPr lvl="0"/>
            <a:r>
              <a:rPr lang="ru-RU" b="1" i="1" dirty="0" smtClean="0">
                <a:cs typeface="Arial" pitchFamily="34" charset="0"/>
              </a:rPr>
              <a:t>выступает на школьном конкурсе литературного чтения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-21882" y="-25200"/>
            <a:ext cx="91658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kern="0" dirty="0">
                <a:solidFill>
                  <a:srgbClr val="1F497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endParaRPr lang="ru-RU" kern="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kern="0" dirty="0">
                <a:solidFill>
                  <a:srgbClr val="1F497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«Средняя общеобразовательная  школа №9»</a:t>
            </a:r>
            <a:endParaRPr lang="ru-RU" kern="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700" y="6133"/>
            <a:ext cx="749300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472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2015-2016 учебный год\Тарасевич НВ\фото к семинар\DSC02545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4" t="15163"/>
          <a:stretch/>
        </p:blipFill>
        <p:spPr bwMode="auto">
          <a:xfrm>
            <a:off x="107504" y="764704"/>
            <a:ext cx="5440963" cy="375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16632"/>
            <a:ext cx="8291512" cy="8509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b="1" dirty="0" smtClean="0">
                <a:solidFill>
                  <a:srgbClr val="C00000"/>
                </a:solidFill>
              </a:rPr>
              <a:t>Дети должны учиться вместе!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44"/>
          <a:stretch/>
        </p:blipFill>
        <p:spPr bwMode="auto">
          <a:xfrm>
            <a:off x="5597299" y="764704"/>
            <a:ext cx="3406971" cy="1928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Z:\2015-2016 учебный год\Тарасевич НВ\фото к семинар\DSC0246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63888" y="2636912"/>
            <a:ext cx="5423195" cy="4067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F:\Папка3\SDC145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84444"/>
            <a:ext cx="2871045" cy="215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94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43250" y="228600"/>
            <a:ext cx="4629150" cy="1066800"/>
          </a:xfrm>
        </p:spPr>
        <p:txBody>
          <a:bodyPr/>
          <a:lstStyle/>
          <a:p>
            <a:pPr marL="182880" indent="0" eaLnBrk="1" hangingPunct="1">
              <a:buNone/>
              <a:defRPr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Наш адрес: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584" y="1676400"/>
            <a:ext cx="7272808" cy="4267200"/>
          </a:xfrm>
          <a:ln>
            <a:miter lim="800000"/>
            <a:headEnd/>
            <a:tailEnd/>
          </a:ln>
          <a:extLst/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ru-RU" sz="2800" b="1" dirty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Адрес: 633010, Россия, г. Бердск, Новосибирской области, ул. Школьная, 5 </a:t>
            </a:r>
            <a:endParaRPr lang="ru-RU" sz="2800" b="1" dirty="0" smtClean="0">
              <a:solidFill>
                <a:schemeClr val="accent5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телефон, факс </a:t>
            </a:r>
            <a:r>
              <a:rPr lang="ru-RU" sz="2800" b="1" dirty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8(383-41)      3-03-14</a:t>
            </a:r>
            <a:endParaRPr lang="ru-RU" sz="2800" b="1" dirty="0" smtClean="0">
              <a:solidFill>
                <a:schemeClr val="accent5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en-US" sz="2800" b="1" dirty="0" smtClean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E-mail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bsk_sh09@mail.ru</a:t>
            </a:r>
            <a:endParaRPr 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endParaRPr lang="ru-RU" sz="2800" b="1" dirty="0" smtClean="0">
              <a:solidFill>
                <a:schemeClr val="accent5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endParaRPr lang="en-US" sz="2800" b="1" dirty="0" smtClean="0">
              <a:solidFill>
                <a:schemeClr val="accent5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defRPr/>
            </a:pPr>
            <a:r>
              <a:rPr lang="ru-RU" sz="30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Открыты для сотрудничества</a:t>
            </a:r>
          </a:p>
          <a:p>
            <a:pPr algn="ctr" eaLnBrk="1" hangingPunct="1">
              <a:defRPr/>
            </a:pPr>
            <a:r>
              <a:rPr lang="ru-RU" sz="30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Желаем всем успеха!!! </a:t>
            </a:r>
          </a:p>
        </p:txBody>
      </p:sp>
    </p:spTree>
    <p:extLst>
      <p:ext uri="{BB962C8B-B14F-4D97-AF65-F5344CB8AC3E}">
        <p14:creationId xmlns:p14="http://schemas.microsoft.com/office/powerpoint/2010/main" val="25838996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F:\DCIM\Camera\IMG_20160120_153413_3CS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3"/>
          <a:stretch/>
        </p:blipFill>
        <p:spPr bwMode="auto">
          <a:xfrm>
            <a:off x="270504" y="3873500"/>
            <a:ext cx="4091802" cy="2727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D:\Мои документы\Рабочий стол\фото\ОВЗ\IMG_20160318_161809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03" y="533229"/>
            <a:ext cx="4091801" cy="3068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431236" y="529533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МБОУ СОШ №9 награждена 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серебряной медалью </a:t>
            </a:r>
            <a:r>
              <a:rPr lang="ru-RU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международной ярмарки образовательных инициатив «УЧСИБ-2017» </a:t>
            </a:r>
            <a:endParaRPr lang="ru-RU" sz="1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номинации «Социальное партнёрство в современном образовании» </a:t>
            </a:r>
            <a:endParaRPr lang="ru-RU" sz="1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-4834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Школа №9 – ресурсный центр по развитию инклюзивного образования</a:t>
            </a:r>
            <a:endParaRPr lang="ru-RU" b="1" kern="0" dirty="0">
              <a:solidFill>
                <a:srgbClr val="1F497D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27" name="Picture 3" descr="D:\Мои документы\Рабочий стол\WP_20170607_15_44_24_Pr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68" y="1662135"/>
            <a:ext cx="3477384" cy="509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202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9 школа\ШКОЛА\логотип МБОУ СОШ №9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39"/>
            <a:ext cx="1728192" cy="1991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9 школа\МИП\2017-2018\Диплом Учсиб2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2042" y="44624"/>
            <a:ext cx="4753424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9978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731655088"/>
              </p:ext>
            </p:extLst>
          </p:nvPr>
        </p:nvGraphicFramePr>
        <p:xfrm>
          <a:off x="504056" y="764704"/>
          <a:ext cx="7740352" cy="5877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116632"/>
            <a:ext cx="751014" cy="808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116632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Школа №9 – ресурсный центр по развитию инклюзивного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0070C0"/>
                </a:solidFill>
              </a:rPr>
              <a:t>Модель ППМС-сопровождения в СОШ №9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kern="0" dirty="0">
              <a:solidFill>
                <a:srgbClr val="0070C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092131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093209589"/>
              </p:ext>
            </p:extLst>
          </p:nvPr>
        </p:nvGraphicFramePr>
        <p:xfrm>
          <a:off x="683568" y="1476781"/>
          <a:ext cx="7776864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655168" y="84061"/>
            <a:ext cx="74888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Контингент обучающихся и педагогов  МБОУ СОШ №9</a:t>
            </a:r>
            <a:endParaRPr lang="ru-RU" sz="2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D:\9 школа\ШКОЛА\логотип МБОУ СОШ №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432"/>
            <a:ext cx="1259632" cy="1451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50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213693093"/>
              </p:ext>
            </p:extLst>
          </p:nvPr>
        </p:nvGraphicFramePr>
        <p:xfrm>
          <a:off x="611560" y="1268760"/>
          <a:ext cx="8229600" cy="6624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2" descr="D:\9 школа\ШКОЛА\логотип МБОУ СОШ №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783"/>
            <a:ext cx="1152128" cy="1327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20783"/>
            <a:ext cx="9144000" cy="95994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2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Муниципальное бюджетное общеобразовательное учреждение</a:t>
            </a:r>
            <a:br>
              <a:rPr lang="ru-RU" sz="2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Средняя общеобразовательная школа №9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79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190049457"/>
              </p:ext>
            </p:extLst>
          </p:nvPr>
        </p:nvGraphicFramePr>
        <p:xfrm>
          <a:off x="107502" y="404663"/>
          <a:ext cx="8712969" cy="63487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75167"/>
                <a:gridCol w="1098273"/>
                <a:gridCol w="1098273"/>
                <a:gridCol w="1171491"/>
                <a:gridCol w="1115739"/>
                <a:gridCol w="1154026"/>
              </a:tblGrid>
              <a:tr h="13714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Всего учащихся </a:t>
                      </a:r>
                      <a:endParaRPr lang="ru-RU" sz="2400" dirty="0" smtClean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с </a:t>
                      </a:r>
                      <a:r>
                        <a:rPr lang="ru-RU" sz="2400" dirty="0">
                          <a:effectLst/>
                        </a:rPr>
                        <a:t>ОВЗ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2013-2014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2014-2015</a:t>
                      </a:r>
                      <a:endParaRPr lang="ru-RU" sz="2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2015-2016</a:t>
                      </a:r>
                      <a:endParaRPr lang="ru-RU" sz="2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2016-2017</a:t>
                      </a:r>
                      <a:endParaRPr lang="ru-RU" sz="2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2017-2018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951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на начало </a:t>
                      </a:r>
                      <a:r>
                        <a:rPr lang="ru-RU" sz="2400" dirty="0" err="1">
                          <a:effectLst/>
                        </a:rPr>
                        <a:t>уч.года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33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37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56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55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59</a:t>
                      </a:r>
                      <a:endParaRPr lang="ru-RU" sz="2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951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на конец </a:t>
                      </a:r>
                      <a:r>
                        <a:rPr lang="ru-RU" sz="2400" dirty="0" err="1">
                          <a:effectLst/>
                        </a:rPr>
                        <a:t>уч.года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33</a:t>
                      </a:r>
                      <a:endParaRPr lang="ru-RU" sz="2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49</a:t>
                      </a:r>
                      <a:endParaRPr lang="ru-RU" sz="2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58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56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65</a:t>
                      </a:r>
                      <a:endParaRPr lang="ru-RU" sz="2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476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Доля от общего количества учащихся, %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7,8%</a:t>
                      </a:r>
                      <a:endParaRPr lang="ru-RU" sz="2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10,8%</a:t>
                      </a:r>
                      <a:endParaRPr lang="ru-RU" sz="2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12,3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11,9%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11,4%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951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Обследованы в ПМПК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7</a:t>
                      </a:r>
                      <a:endParaRPr lang="ru-RU" sz="2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48</a:t>
                      </a:r>
                      <a:endParaRPr lang="ru-RU" sz="2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17</a:t>
                      </a:r>
                      <a:endParaRPr lang="ru-RU" sz="2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5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12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7743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:\DCIM\Camera\IMG_20160311_0855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59743"/>
            <a:ext cx="1760881" cy="2347841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G:\DCIM\Camera\IMG_20160225_11421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85198" y="4005064"/>
            <a:ext cx="1921679" cy="2563807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966" y="7996"/>
            <a:ext cx="751014" cy="808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07504" y="88919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Школа №9 – ресурсный центр по развитию инклюзивного образования</a:t>
            </a:r>
            <a:endParaRPr lang="ru-RU" b="1" kern="0" dirty="0">
              <a:solidFill>
                <a:srgbClr val="1F497D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1" name="Picture 2" descr="H:\DCIM\Camera\IMG_20160324_12185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6411" y="1145448"/>
            <a:ext cx="3621632" cy="271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:\DCIM\Camera\IMG_20160404_12040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123" y="3573016"/>
            <a:ext cx="3024336" cy="2319613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145447"/>
            <a:ext cx="4712197" cy="191429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Интерактивное оборудование</a:t>
            </a:r>
          </a:p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Обучающее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пособие «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Нумикон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»</a:t>
            </a:r>
          </a:p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Дидактический набор «Дары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Фребеля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»</a:t>
            </a:r>
          </a:p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Песочные анимационные столы</a:t>
            </a:r>
          </a:p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Мягкие модули</a:t>
            </a:r>
          </a:p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Светозвуковые панели </a:t>
            </a:r>
          </a:p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Релаксационные лампы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499117"/>
            <a:ext cx="83529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cs typeface="Arial" pitchFamily="34" charset="0"/>
              </a:rPr>
              <a:t>Специальная организация образовательной  и развивающей среды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cs typeface="Arial" pitchFamily="34" charset="0"/>
              </a:rPr>
              <a:t>для обучающихся с ОВЗ</a:t>
            </a:r>
            <a:endParaRPr lang="ru-RU" b="1" dirty="0">
              <a:solidFill>
                <a:srgbClr val="FF0000"/>
              </a:solidFill>
              <a:cs typeface="Arial" pitchFamily="34" charset="0"/>
            </a:endParaRPr>
          </a:p>
        </p:txBody>
      </p:sp>
      <p:pic>
        <p:nvPicPr>
          <p:cNvPr id="12" name="Picture 2" descr="H:\DCIM\Camera\IMG_20160323_15334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5" t="6397" r="5164" b="6718"/>
          <a:stretch/>
        </p:blipFill>
        <p:spPr bwMode="auto">
          <a:xfrm>
            <a:off x="6873250" y="4973690"/>
            <a:ext cx="2144793" cy="1588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319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1140</TotalTime>
  <Words>1285</Words>
  <Application>Microsoft Office PowerPoint</Application>
  <PresentationFormat>Экран (4:3)</PresentationFormat>
  <Paragraphs>291</Paragraphs>
  <Slides>26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Воздушный поток</vt:lpstr>
      <vt:lpstr>Презентация PowerPoint</vt:lpstr>
      <vt:lpstr>Муниципальное бюджетное общеобразовательное учреждение Средняя общеобразовательная школа №9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24.04.2017г. - Международный научный форум «Пространство равных возможностей в 21 веке»</vt:lpstr>
      <vt:lpstr>Презентация PowerPoint</vt:lpstr>
      <vt:lpstr>Презентация PowerPoint</vt:lpstr>
      <vt:lpstr>Презентация PowerPoint</vt:lpstr>
      <vt:lpstr> Школа №9 – ресурсный центр по развитию инклюзивного образования Формы непрерывного методического образования  и аккумуляции перспективного педагогического опыта  </vt:lpstr>
      <vt:lpstr>Презентация PowerPoint</vt:lpstr>
      <vt:lpstr>Презентация PowerPoint</vt:lpstr>
      <vt:lpstr>Презентация PowerPoint</vt:lpstr>
      <vt:lpstr>Презентация PowerPoint</vt:lpstr>
      <vt:lpstr>Дети должны учиться вместе!</vt:lpstr>
      <vt:lpstr>Наш адрес: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В. Тарасевич</dc:creator>
  <cp:lastModifiedBy>Наталья В. Тарасевич</cp:lastModifiedBy>
  <cp:revision>104</cp:revision>
  <cp:lastPrinted>2015-11-16T03:18:31Z</cp:lastPrinted>
  <dcterms:created xsi:type="dcterms:W3CDTF">2015-11-05T09:06:22Z</dcterms:created>
  <dcterms:modified xsi:type="dcterms:W3CDTF">2018-02-20T01:30:24Z</dcterms:modified>
</cp:coreProperties>
</file>