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765"/>
    <a:srgbClr val="D44C22"/>
    <a:srgbClr val="FFFFE5"/>
    <a:srgbClr val="FFFFFF"/>
    <a:srgbClr val="FFFFCC"/>
    <a:srgbClr val="FFFFD5"/>
    <a:srgbClr val="F6862A"/>
    <a:srgbClr val="FDCF4D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150">
              <a:schemeClr val="accent6">
                <a:lumMod val="40000"/>
                <a:lumOff val="60000"/>
                <a:alpha val="56000"/>
              </a:schemeClr>
            </a:gs>
            <a:gs pos="0">
              <a:schemeClr val="accent6">
                <a:lumMod val="60000"/>
                <a:lumOff val="40000"/>
                <a:alpha val="75000"/>
              </a:schemeClr>
            </a:gs>
            <a:gs pos="50000">
              <a:srgbClr val="FFFFFF"/>
            </a:gs>
            <a:gs pos="93000">
              <a:srgbClr val="FFFFE5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699" y="2924944"/>
            <a:ext cx="8424615" cy="156966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967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</a:t>
            </a:r>
          </a:p>
          <a:p>
            <a:pPr algn="ctr"/>
            <a:r>
              <a:rPr lang="ru-RU" sz="3200" b="1" dirty="0">
                <a:ln w="11430"/>
                <a:solidFill>
                  <a:srgbClr val="C967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n w="11430"/>
                <a:solidFill>
                  <a:srgbClr val="C967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рофессионального мастерства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967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«Педагог-психолог Новосибирской области»</a:t>
            </a:r>
            <a:endParaRPr lang="ru-RU" sz="3200" b="1" dirty="0">
              <a:ln w="11430"/>
              <a:solidFill>
                <a:srgbClr val="C967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201" y="179160"/>
            <a:ext cx="867660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Новосибирской области </a:t>
            </a:r>
          </a:p>
          <a:p>
            <a:pPr algn="ctr"/>
            <a:r>
              <a:rPr lang="ru-RU" sz="19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ФГОУ ВО «Новосибирский государственный  педагогический университет» </a:t>
            </a:r>
          </a:p>
          <a:p>
            <a:pPr algn="ctr"/>
            <a:r>
              <a:rPr lang="ru-RU" sz="19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НСО «Областной центр диагностики и консультирования»</a:t>
            </a:r>
          </a:p>
        </p:txBody>
      </p:sp>
      <p:pic>
        <p:nvPicPr>
          <p:cNvPr id="13" name="Picture 4" descr="https://minobr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6269"/>
            <a:ext cx="993131" cy="128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635"/>
            <a:ext cx="1541463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lass\Desktop\elxb5bmzrqcele4eyzsgw92croqoi7s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8" y="1552198"/>
            <a:ext cx="1440160" cy="116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6876" y="6204356"/>
            <a:ext cx="175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Новосибирск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068134"/>
            <a:ext cx="4095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Назарова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60040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4565" y="3180543"/>
            <a:ext cx="6300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автономного общеобразовательного учреждения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«Гимназия №11 «Гармония»</a:t>
            </a:r>
          </a:p>
        </p:txBody>
      </p:sp>
      <p:pic>
        <p:nvPicPr>
          <p:cNvPr id="7170" name="Picture 2" descr="Z:\Конкурсы\2019\педагог-психолог 2019\конкурсные работы Педагог-психолог\Назарова О.В. - Новосибирск\Назарова оф. фо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2" y="2313049"/>
            <a:ext cx="2509030" cy="31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2103325"/>
            <a:ext cx="3893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err="1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Олейникова</a:t>
            </a:r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Николаевна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60040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1899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Новосибирского района Новосибирской области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Краснообская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№1</a:t>
            </a:r>
          </a:p>
        </p:txBody>
      </p:sp>
      <p:pic>
        <p:nvPicPr>
          <p:cNvPr id="8194" name="Picture 2" descr="Z:\Конкурсы\2019\педагог-психолог 2019\конкурсные работы Педагог-психолог\Олейникова Е.Н. - Новосибирский\Фото участника Олейникова Е.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7" y="2415462"/>
            <a:ext cx="2571421" cy="30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9865" y="2103325"/>
            <a:ext cx="3896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Орлова 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Алексеевна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60040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2233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учреждения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Бердска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искусств «</a:t>
            </a:r>
            <a:r>
              <a:rPr lang="ru-RU" sz="1600" b="1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Берегиня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9218" name="Picture 2" descr="Z:\Конкурсы\2019\педагог-психолог 2019\конкурсные работы Педагог-психолог\Орлова Т.А. - Бердск\Татьяна Орлова Берд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1" y="2297034"/>
            <a:ext cx="2508154" cy="31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581" y="2103325"/>
            <a:ext cx="4849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err="1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Стреж</a:t>
            </a:r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Александровна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528392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2233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 города Новосибирска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"Средняя общеобразовательная школа № 77"</a:t>
            </a:r>
          </a:p>
        </p:txBody>
      </p:sp>
      <p:pic>
        <p:nvPicPr>
          <p:cNvPr id="3074" name="Picture 2" descr="Z:\Конкурсы\2019\педагог-психолог 2019\конкурсные работы Педагог-психолог\Стреж В.А. - Новосибирск\Стреж В.А педагог-психолог МБОУ СОШ 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0" y="2260906"/>
            <a:ext cx="2429935" cy="31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8190" y="2103325"/>
            <a:ext cx="3019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 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Сергеевна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60040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2233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образовательного учреждения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(коррекционная) школа № 148» </a:t>
            </a:r>
          </a:p>
        </p:txBody>
      </p:sp>
      <p:pic>
        <p:nvPicPr>
          <p:cNvPr id="12" name="Рисунок 11" descr="C:\Users\User\AppData\Local\Microsoft\Windows\INetCache\Content.Word\RwSR8m2C3C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4" y="2272082"/>
            <a:ext cx="2567328" cy="3177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1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8426" y="2103325"/>
            <a:ext cx="4339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Викторовна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790623" cy="3456384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376" y="3180543"/>
            <a:ext cx="6323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100 имени </a:t>
            </a:r>
            <a:r>
              <a:rPr lang="ru-RU" sz="1600" b="1" i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Ю.Г.Заплатина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600" b="1" i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Z:\Конкурсы\2019\педагог-психолог 2019\конкурсные работы Педагог-психолог\Фролова Н.В. - Новосибирск\IMG_20190905_111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9" y="2341567"/>
            <a:ext cx="2360010" cy="28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3698" y="2103325"/>
            <a:ext cx="37489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Харькова 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Николаевна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60040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2233" y="3180543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автономного дошкольного 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№26 "Кораблик"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Бердска Новосибирской области</a:t>
            </a:r>
          </a:p>
        </p:txBody>
      </p:sp>
      <p:pic>
        <p:nvPicPr>
          <p:cNvPr id="11266" name="Picture 2" descr="Z:\Конкурсы\2019\педагог-психолог 2019\конкурсные работы Педагог-психолог\Харькова Галина Николаевна\Фото Харьковой Г.Н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7" y="2251640"/>
            <a:ext cx="2450982" cy="32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3" y="259127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07704" y="329554"/>
            <a:ext cx="7236296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2097026"/>
            <a:ext cx="32700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err="1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Бутина</a:t>
            </a:r>
            <a:endParaRPr lang="ru-RU" sz="3200" b="1" i="1" dirty="0">
              <a:ln w="19050">
                <a:solidFill>
                  <a:srgbClr val="F79646">
                    <a:lumMod val="40000"/>
                    <a:lumOff val="60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Сергеевна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2573" y="1968217"/>
            <a:ext cx="2712558" cy="3693031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131" y="3183884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общеобразовательного учреждения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Ордынского района Новосибирской области 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1600" b="1" i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Вагайцевская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Н.Н. Медведева</a:t>
            </a:r>
          </a:p>
        </p:txBody>
      </p:sp>
      <p:pic>
        <p:nvPicPr>
          <p:cNvPr id="1027" name="Picture 3" descr="Z:\Конкурсы\2019\педагог-психолог 2019\конкурсные работы Педагог-психолог\Бутина Ю.С. - Ордынский\IMG-20190905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8" y="2130449"/>
            <a:ext cx="2480705" cy="33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55858" y="2060848"/>
            <a:ext cx="4006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Веселова </a:t>
            </a:r>
          </a:p>
          <a:p>
            <a:pPr algn="ctr"/>
            <a:r>
              <a:rPr lang="ru-RU" sz="3200" b="1" i="1" dirty="0">
                <a:ln w="190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Игоревна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2573" y="2267275"/>
            <a:ext cx="2733243" cy="3537989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42143" y="3180543"/>
            <a:ext cx="6101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 города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 </a:t>
            </a:r>
            <a:endParaRPr lang="ru-RU" sz="1600" b="1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177»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4" y="2433366"/>
            <a:ext cx="2281028" cy="315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0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103325"/>
            <a:ext cx="34964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err="1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Голен</a:t>
            </a:r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Алена Маратовна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672408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9098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16»</a:t>
            </a:r>
          </a:p>
        </p:txBody>
      </p:sp>
      <p:pic>
        <p:nvPicPr>
          <p:cNvPr id="3074" name="Picture 2" descr="Z:\Конкурсы\2019\педагог-психолог 2019\конкурсные работы Педагог-психолог\Голен А.М. - Новосибирск\Голен А.М\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5" y="2352889"/>
            <a:ext cx="2435505" cy="32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8802" y="2103325"/>
            <a:ext cx="46387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err="1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Кожекина</a:t>
            </a:r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Александровна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744416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9453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общеобразовательного учреждения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Краснозерского района Новосибирской области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err="1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Краснозерской</a:t>
            </a:r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общеобразовательной школы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</a:p>
        </p:txBody>
      </p:sp>
      <p:pic>
        <p:nvPicPr>
          <p:cNvPr id="4098" name="Picture 2" descr="Z:\Конкурсы\2019\педагог-психолог 2019\конкурсные работы Педагог-психолог\Кожекина Н.А. - Краснозерский\Кожекина Н.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9" y="2330496"/>
            <a:ext cx="2457877" cy="32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4557" y="2103325"/>
            <a:ext cx="45072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Викторовна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754210" cy="3744416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9403" y="3180543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автономного образовательного учреждения Новосибирской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с углубленным изучением предметов спортивного профиля»</a:t>
            </a:r>
          </a:p>
        </p:txBody>
      </p:sp>
      <p:pic>
        <p:nvPicPr>
          <p:cNvPr id="12" name="Рисунок 11" descr="https://i.mycdn.me/image?id=871527926139&amp;t=3&amp;plc=WEB&amp;tkn=*DAgW_ZQxZoSNYCW-0T2wtKuRLDk"/>
          <p:cNvPicPr/>
          <p:nvPr/>
        </p:nvPicPr>
        <p:blipFill>
          <a:blip r:embed="rId3" cstate="print"/>
          <a:srcRect l="23180" t="2204" r="25529" b="56292"/>
          <a:stretch>
            <a:fillRect/>
          </a:stretch>
        </p:blipFill>
        <p:spPr bwMode="auto">
          <a:xfrm>
            <a:off x="253098" y="2459403"/>
            <a:ext cx="2498400" cy="294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4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8802" y="2103325"/>
            <a:ext cx="46387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Лобова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Владимировна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672408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9453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общеобразовательного учреждения Куйбышевского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Октябрьская средняя общеобразовательная школа»</a:t>
            </a:r>
          </a:p>
        </p:txBody>
      </p:sp>
      <p:pic>
        <p:nvPicPr>
          <p:cNvPr id="2050" name="Picture 2" descr="C:\Users\Melnikova\Downloads\d1ae270c-95d1-44b5-8c0e-054c36d2e5d8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9" y="2369483"/>
            <a:ext cx="2620417" cy="307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8689" y="2103325"/>
            <a:ext cx="4758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Лопухов 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Александрович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734260" cy="360040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9453" y="3180543"/>
            <a:ext cx="6300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дошкольного  образовательного учреждения города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№28 комбинированного вида»</a:t>
            </a:r>
          </a:p>
        </p:txBody>
      </p:sp>
      <p:pic>
        <p:nvPicPr>
          <p:cNvPr id="5122" name="Picture 2" descr="Z:\Конкурсы\2019\педагог-психолог 2019\конкурсные работы Педагог-психолог\Лопухов Д.А. - Новосибирск\IMG_1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7" y="2252089"/>
            <a:ext cx="2287678" cy="319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3" y="276334"/>
            <a:ext cx="1515855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329554"/>
            <a:ext cx="7380312" cy="1371254"/>
          </a:xfrm>
          <a:prstGeom prst="roundRect">
            <a:avLst/>
          </a:prstGeom>
          <a:gradFill>
            <a:gsLst>
              <a:gs pos="0">
                <a:srgbClr val="FBEAC7">
                  <a:alpha val="52000"/>
                </a:srgbClr>
              </a:gs>
              <a:gs pos="17999">
                <a:schemeClr val="accent6">
                  <a:lumMod val="40000"/>
                  <a:lumOff val="60000"/>
                  <a:alpha val="55000"/>
                </a:schemeClr>
              </a:gs>
              <a:gs pos="36000">
                <a:schemeClr val="accent6">
                  <a:lumMod val="60000"/>
                  <a:lumOff val="40000"/>
                  <a:alpha val="56000"/>
                </a:schemeClr>
              </a:gs>
              <a:gs pos="95824">
                <a:srgbClr val="FDE3DE">
                  <a:alpha val="76000"/>
                </a:srgbClr>
              </a:gs>
              <a:gs pos="61000">
                <a:schemeClr val="accent6">
                  <a:lumMod val="60000"/>
                  <a:lumOff val="40000"/>
                  <a:alpha val="74000"/>
                </a:schemeClr>
              </a:gs>
              <a:gs pos="82001">
                <a:srgbClr val="FBD49C">
                  <a:alpha val="80000"/>
                </a:srgbClr>
              </a:gs>
              <a:gs pos="100000">
                <a:srgbClr val="FEE7F2">
                  <a:alpha val="78000"/>
                </a:srgb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Областного конкурса</a:t>
            </a:r>
          </a:p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«Педагог-психолог Новосибирской области» </a:t>
            </a:r>
            <a:endParaRPr lang="ru-RU" sz="2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5636" y="2103325"/>
            <a:ext cx="31851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Минина </a:t>
            </a:r>
          </a:p>
          <a:p>
            <a:pPr algn="ctr"/>
            <a:r>
              <a:rPr lang="ru-RU" sz="3200" b="1" i="1" dirty="0">
                <a:ln w="19050">
                  <a:solidFill>
                    <a:srgbClr val="F79646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Алена Сергеевна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93" y="2060848"/>
            <a:ext cx="2916950" cy="3816424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9453" y="3180543"/>
            <a:ext cx="6300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общеобразовательного учреждения </a:t>
            </a:r>
            <a:r>
              <a:rPr lang="ru-RU" sz="1600" b="1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Таскаевской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общеобразовательной школы </a:t>
            </a:r>
            <a:r>
              <a:rPr lang="ru-RU" sz="1600" b="1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Барабинского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Новосибирской области-</a:t>
            </a:r>
            <a:r>
              <a:rPr lang="ru-RU" sz="1600" b="1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Бакмасихинская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</a:t>
            </a:r>
            <a:endParaRPr lang="ru-RU" sz="1600" b="1" i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16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Российской Федерации </a:t>
            </a:r>
            <a:r>
              <a:rPr lang="ru-RU" sz="1600" b="1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В.В.Нефф</a:t>
            </a:r>
            <a:endParaRPr lang="ru-RU" sz="1600" b="1" i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Z:\Конкурсы\2019\педагог-психолог 2019\конкурсные работы Педагог-психолог\Минина А.С. - Барабинск\IMG_20190905_110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1" y="2308820"/>
            <a:ext cx="2475553" cy="33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488</Words>
  <Application>Microsoft Office PowerPoint</Application>
  <PresentationFormat>Экран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Melnikova</dc:creator>
  <cp:lastModifiedBy>Melnikova</cp:lastModifiedBy>
  <cp:revision>22</cp:revision>
  <dcterms:created xsi:type="dcterms:W3CDTF">2019-09-05T01:43:09Z</dcterms:created>
  <dcterms:modified xsi:type="dcterms:W3CDTF">2019-09-11T06:51:09Z</dcterms:modified>
</cp:coreProperties>
</file>