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6" r:id="rId4"/>
    <p:sldId id="264" r:id="rId5"/>
    <p:sldId id="259" r:id="rId6"/>
    <p:sldId id="268" r:id="rId7"/>
    <p:sldId id="265" r:id="rId8"/>
    <p:sldId id="260" r:id="rId9"/>
    <p:sldId id="269" r:id="rId10"/>
    <p:sldId id="270" r:id="rId11"/>
    <p:sldId id="261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FFFF"/>
    <a:srgbClr val="FFFFCC"/>
    <a:srgbClr val="FFFFD5"/>
    <a:srgbClr val="F6862A"/>
    <a:srgbClr val="FDCF4D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150">
              <a:schemeClr val="accent6">
                <a:lumMod val="40000"/>
                <a:lumOff val="60000"/>
                <a:alpha val="56000"/>
              </a:schemeClr>
            </a:gs>
            <a:gs pos="0">
              <a:schemeClr val="accent6">
                <a:lumMod val="60000"/>
                <a:lumOff val="40000"/>
                <a:alpha val="75000"/>
              </a:schemeClr>
            </a:gs>
            <a:gs pos="50000">
              <a:srgbClr val="FFFFFF"/>
            </a:gs>
            <a:gs pos="93000">
              <a:srgbClr val="FFFFE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252" y="2071670"/>
            <a:ext cx="4269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Анкудинова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3200" b="1" i="1" dirty="0" err="1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Николаевнеа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73" y="1968217"/>
            <a:ext cx="2712558" cy="3477007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131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города Новосибирска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31»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4"/>
          <a:stretch/>
        </p:blipFill>
        <p:spPr>
          <a:xfrm>
            <a:off x="329077" y="2226857"/>
            <a:ext cx="2419549" cy="30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68134"/>
            <a:ext cx="4693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 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91023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386" y="3175434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общеобразовательного учреждения города 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Искитима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Новосибирской области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школа-интернат № 12»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/>
          <a:stretch/>
        </p:blipFill>
        <p:spPr bwMode="auto">
          <a:xfrm>
            <a:off x="320567" y="2386100"/>
            <a:ext cx="2526201" cy="30405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442" y="2103325"/>
            <a:ext cx="4041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Петренко 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54210" cy="3456384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940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города Новосибирска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473 комбинированного вида"</a:t>
            </a:r>
          </a:p>
        </p:txBody>
      </p:sp>
      <p:pic>
        <p:nvPicPr>
          <p:cNvPr id="13" name="Рисунок 12" descr="C:\Users\Пользователь\Pictures\Я\Петренко Елена.ti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192" y="2371252"/>
            <a:ext cx="2338212" cy="29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812" y="2103325"/>
            <a:ext cx="3962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Алексеевна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45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образовательного учреждения города Новосибирска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19 комбинированного вида "Солнышко"</a:t>
            </a:r>
          </a:p>
        </p:txBody>
      </p:sp>
      <p:pic>
        <p:nvPicPr>
          <p:cNvPr id="12" name="Рисунок 11" descr="F:\обласной конкурс 2019\i (1).jpg"/>
          <p:cNvPicPr/>
          <p:nvPr/>
        </p:nvPicPr>
        <p:blipFill>
          <a:blip r:embed="rId3" cstate="print"/>
          <a:srcRect t="10407" r="24887"/>
          <a:stretch>
            <a:fillRect/>
          </a:stretch>
        </p:blipFill>
        <p:spPr bwMode="auto">
          <a:xfrm>
            <a:off x="331351" y="2347493"/>
            <a:ext cx="2528102" cy="30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4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182" y="2103325"/>
            <a:ext cx="4101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Шацкова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Алексеевна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24036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48226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учреждения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детям, оставшимся без попечения родителей, «Теплый дом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/>
          <a:stretch/>
        </p:blipFill>
        <p:spPr bwMode="auto">
          <a:xfrm>
            <a:off x="333273" y="2348880"/>
            <a:ext cx="2482732" cy="269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440" y="2103325"/>
            <a:ext cx="4398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Щекотько</a:t>
            </a:r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Анатольевна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18615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3025115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дошкольного 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Краснозерского района Новосибирской области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:\НА КОНКУРС 2018г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8" y="2353902"/>
            <a:ext cx="2202443" cy="309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344" y="2060848"/>
            <a:ext cx="3631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Геннадьевна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73" y="1968217"/>
            <a:ext cx="2712558" cy="3477007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131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биологии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города Новосибирска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53»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0" y="2138282"/>
            <a:ext cx="2371944" cy="309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34950" y="2060848"/>
            <a:ext cx="38484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Буланова </a:t>
            </a:r>
          </a:p>
          <a:p>
            <a:pPr algn="ctr"/>
            <a:r>
              <a:rPr lang="ru-RU" sz="3200" b="1" i="1" dirty="0" smtClean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Александровна</a:t>
            </a:r>
            <a:endParaRPr lang="ru-RU" sz="3200" b="1" i="1" dirty="0">
              <a:ln w="1905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73" y="2267275"/>
            <a:ext cx="2916950" cy="3537989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42143" y="3180543"/>
            <a:ext cx="6101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Сузунского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Болтовская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</p:txBody>
      </p:sp>
      <p:pic>
        <p:nvPicPr>
          <p:cNvPr id="2" name="Picture 2" descr="Z:\Конкурсы\2019\учитель-дефектолог 2019\Материалы на конкурс Учитель-дефектолог 2019\Буланова В.А. - Сузунский\фото\Буланова Вера Александр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2599457"/>
            <a:ext cx="2594819" cy="29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1890" y="2103325"/>
            <a:ext cx="409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Бухарина 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Николаевна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7240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3175434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- 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комбинированного вида №3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Барабинского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Новосибирской области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6241"/>
            <a:ext cx="2232248" cy="32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8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097631"/>
            <a:ext cx="4030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Губарева 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Васильевна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18615" cy="352839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48226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</a:p>
          <a:p>
            <a:pPr algn="ctr"/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Черепановской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коррекционной) школы интернат для обучающихся с ограниченными возможностями здоровья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 descr="Описание: https://i.mycdn.me/i?r=AyH4iRPQ2q0otWIFepML2LxRLDpC90_0KpbU7nVKgFCH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2" y="2338245"/>
            <a:ext cx="2304256" cy="29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820" y="2103325"/>
            <a:ext cx="4080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Кобякова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744416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55046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ранней помощи 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казённого учреждения дополнительного профессионального образования города Новосибирска «Городской центр образования и здоровья «Магистр»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4" y="2348880"/>
            <a:ext cx="24888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6380" y="2068134"/>
            <a:ext cx="3019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Куненкова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Ивановна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52839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864" y="3175434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"Детский сад комбинированного вида №1 "</a:t>
            </a:r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Сибирячок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Бердска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/>
          <a:stretch/>
        </p:blipFill>
        <p:spPr bwMode="auto">
          <a:xfrm>
            <a:off x="395537" y="2276872"/>
            <a:ext cx="2349250" cy="29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3467" y="2103325"/>
            <a:ext cx="3809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Мерзлякова</a:t>
            </a: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Яковлевна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744416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32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казённого дошкольного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Тогучинского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"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Тогучинский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№1"</a:t>
            </a:r>
          </a:p>
        </p:txBody>
      </p:sp>
      <p:pic>
        <p:nvPicPr>
          <p:cNvPr id="3074" name="Picture 2" descr="Z:\Конкурсы\2019\учитель-дефектолог 2019\Материалы на конкурс Учитель-дефектолог 2019\Мерзлякова Н.Я. - Тогучин\Приложение «Жанровые фотографии»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" y="2377264"/>
            <a:ext cx="2297228" cy="31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049459"/>
            <a:ext cx="4474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Отрощенко </a:t>
            </a:r>
            <a:endParaRPr lang="ru-RU" sz="3200" b="1" i="1" dirty="0" smtClean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Владимировна 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3881" y="3150468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ctr"/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казённого дошкольного образовательного учреждения Куйбышевского района –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комбинированного вида «Солнышко»</a:t>
            </a:r>
          </a:p>
        </p:txBody>
      </p:sp>
      <p:pic>
        <p:nvPicPr>
          <p:cNvPr id="12" name="Рисунок 11" descr="C:\Users\Серёга\Downloads\01 [800x600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6" y="2316640"/>
            <a:ext cx="2355124" cy="311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2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442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Melnikova</dc:creator>
  <cp:lastModifiedBy>Jinko</cp:lastModifiedBy>
  <cp:revision>32</cp:revision>
  <dcterms:created xsi:type="dcterms:W3CDTF">2019-09-05T01:43:09Z</dcterms:created>
  <dcterms:modified xsi:type="dcterms:W3CDTF">2019-09-11T08:04:54Z</dcterms:modified>
</cp:coreProperties>
</file>