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</p:sldMasterIdLst>
  <p:notesMasterIdLst>
    <p:notesMasterId r:id="rId17"/>
  </p:notesMasterIdLst>
  <p:sldIdLst>
    <p:sldId id="313" r:id="rId4"/>
    <p:sldId id="287" r:id="rId5"/>
    <p:sldId id="315" r:id="rId6"/>
    <p:sldId id="305" r:id="rId7"/>
    <p:sldId id="307" r:id="rId8"/>
    <p:sldId id="304" r:id="rId9"/>
    <p:sldId id="311" r:id="rId10"/>
    <p:sldId id="312" r:id="rId11"/>
    <p:sldId id="309" r:id="rId12"/>
    <p:sldId id="310" r:id="rId13"/>
    <p:sldId id="308" r:id="rId14"/>
    <p:sldId id="306" r:id="rId15"/>
    <p:sldId id="317" r:id="rId16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3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F8ADD3-4B58-4284-B8FE-B63FABB97370}" type="doc">
      <dgm:prSet loTypeId="urn:microsoft.com/office/officeart/2005/8/layout/vProcess5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808892-F7F0-4251-BA9D-81151CB64BE9}">
      <dgm:prSet phldrT="[Текст]"/>
      <dgm:spPr/>
      <dgm:t>
        <a:bodyPr/>
        <a:lstStyle/>
        <a:p>
          <a:r>
            <a:rPr lang="ru-RU" dirty="0"/>
            <a:t>Анализ результатов психологических исследований учащихся, выявление запроса родителей (сентябрь-ноябрь 2019 года)</a:t>
          </a:r>
        </a:p>
      </dgm:t>
    </dgm:pt>
    <dgm:pt modelId="{070D9CB3-266A-42E8-BBE4-B6F3DDEE133B}" type="parTrans" cxnId="{270AB91B-7DF6-46C5-99BF-FA6CFA89AF1D}">
      <dgm:prSet/>
      <dgm:spPr/>
      <dgm:t>
        <a:bodyPr/>
        <a:lstStyle/>
        <a:p>
          <a:endParaRPr lang="ru-RU"/>
        </a:p>
      </dgm:t>
    </dgm:pt>
    <dgm:pt modelId="{8BCA9E34-2B02-4F48-B973-3E72DBCB3BC0}" type="sibTrans" cxnId="{270AB91B-7DF6-46C5-99BF-FA6CFA89AF1D}">
      <dgm:prSet/>
      <dgm:spPr/>
      <dgm:t>
        <a:bodyPr/>
        <a:lstStyle/>
        <a:p>
          <a:endParaRPr lang="ru-RU"/>
        </a:p>
      </dgm:t>
    </dgm:pt>
    <dgm:pt modelId="{2600719A-F0B9-4E05-87B6-9F1B72BB53FC}">
      <dgm:prSet phldrT="[Текст]"/>
      <dgm:spPr/>
      <dgm:t>
        <a:bodyPr/>
        <a:lstStyle/>
        <a:p>
          <a:r>
            <a:rPr lang="ru-RU" dirty="0"/>
            <a:t>Изучение нормативных документов, сбор методического материала (ноябрь- декабрь 2019 года)</a:t>
          </a:r>
        </a:p>
      </dgm:t>
    </dgm:pt>
    <dgm:pt modelId="{899221D3-48A3-4D98-BA1D-E240F512A89C}" type="parTrans" cxnId="{21844828-54B3-4314-86C7-A570B9B298E6}">
      <dgm:prSet/>
      <dgm:spPr/>
      <dgm:t>
        <a:bodyPr/>
        <a:lstStyle/>
        <a:p>
          <a:endParaRPr lang="ru-RU"/>
        </a:p>
      </dgm:t>
    </dgm:pt>
    <dgm:pt modelId="{221FF81F-41E4-4166-B9B9-356F7FF42EA0}" type="sibTrans" cxnId="{21844828-54B3-4314-86C7-A570B9B298E6}">
      <dgm:prSet/>
      <dgm:spPr/>
      <dgm:t>
        <a:bodyPr/>
        <a:lstStyle/>
        <a:p>
          <a:endParaRPr lang="ru-RU"/>
        </a:p>
      </dgm:t>
    </dgm:pt>
    <dgm:pt modelId="{1F72CFCD-BF60-4A7E-93CD-1F31DD9D1473}">
      <dgm:prSet phldrT="[Текст]"/>
      <dgm:spPr/>
      <dgm:t>
        <a:bodyPr/>
        <a:lstStyle/>
        <a:p>
          <a:r>
            <a:rPr lang="ru-RU" dirty="0"/>
            <a:t>Реализация проекта родительского клуба "Мой ребенок" (январь-декабрь 2020 года)</a:t>
          </a:r>
        </a:p>
      </dgm:t>
    </dgm:pt>
    <dgm:pt modelId="{D44DF034-E32B-4A54-867E-A838F4D8FC6E}" type="parTrans" cxnId="{1E954F1F-4E11-43F1-A407-2812B285C468}">
      <dgm:prSet/>
      <dgm:spPr/>
      <dgm:t>
        <a:bodyPr/>
        <a:lstStyle/>
        <a:p>
          <a:endParaRPr lang="ru-RU"/>
        </a:p>
      </dgm:t>
    </dgm:pt>
    <dgm:pt modelId="{1F376755-972F-4DCE-97C6-D3A10E401EB6}" type="sibTrans" cxnId="{1E954F1F-4E11-43F1-A407-2812B285C468}">
      <dgm:prSet/>
      <dgm:spPr/>
      <dgm:t>
        <a:bodyPr/>
        <a:lstStyle/>
        <a:p>
          <a:endParaRPr lang="ru-RU"/>
        </a:p>
      </dgm:t>
    </dgm:pt>
    <dgm:pt modelId="{C943772B-EF69-47CC-B930-1792B0641BDB}">
      <dgm:prSet/>
      <dgm:spPr/>
      <dgm:t>
        <a:bodyPr/>
        <a:lstStyle/>
        <a:p>
          <a:r>
            <a:rPr lang="ru-RU"/>
            <a:t>Подведение итогов работы родительского клуба "Мой ребенок", анализ деятельности (декабрь 2020 года) </a:t>
          </a:r>
        </a:p>
      </dgm:t>
    </dgm:pt>
    <dgm:pt modelId="{DE8EECFE-5B67-4869-986C-4712D10B67A7}" type="parTrans" cxnId="{DA3D3A7D-2D55-467E-8724-C736B4CD575D}">
      <dgm:prSet/>
      <dgm:spPr/>
      <dgm:t>
        <a:bodyPr/>
        <a:lstStyle/>
        <a:p>
          <a:endParaRPr lang="ru-RU"/>
        </a:p>
      </dgm:t>
    </dgm:pt>
    <dgm:pt modelId="{33614697-490E-404D-A8BE-BE7420D0C3B9}" type="sibTrans" cxnId="{DA3D3A7D-2D55-467E-8724-C736B4CD575D}">
      <dgm:prSet/>
      <dgm:spPr/>
      <dgm:t>
        <a:bodyPr/>
        <a:lstStyle/>
        <a:p>
          <a:endParaRPr lang="ru-RU"/>
        </a:p>
      </dgm:t>
    </dgm:pt>
    <dgm:pt modelId="{8332D27C-16E9-40B6-ACC4-03FA7506F472}">
      <dgm:prSet/>
      <dgm:spPr/>
      <dgm:t>
        <a:bodyPr/>
        <a:lstStyle/>
        <a:p>
          <a:r>
            <a:rPr lang="ru-RU" dirty="0"/>
            <a:t>Корректировка  проекта с учетом потребностей родителей и актуальных задач школы, реализация проекта на постоянной основе (после декабря 2020 года)</a:t>
          </a:r>
        </a:p>
      </dgm:t>
    </dgm:pt>
    <dgm:pt modelId="{45562892-003E-4DC0-8961-DCDD85B7F194}" type="parTrans" cxnId="{16635141-5402-4093-83C5-66BDB2BD11F2}">
      <dgm:prSet/>
      <dgm:spPr/>
      <dgm:t>
        <a:bodyPr/>
        <a:lstStyle/>
        <a:p>
          <a:endParaRPr lang="ru-RU"/>
        </a:p>
      </dgm:t>
    </dgm:pt>
    <dgm:pt modelId="{5BF2AFD7-94AE-4F30-9A01-573955E03FD0}" type="sibTrans" cxnId="{16635141-5402-4093-83C5-66BDB2BD11F2}">
      <dgm:prSet/>
      <dgm:spPr/>
      <dgm:t>
        <a:bodyPr/>
        <a:lstStyle/>
        <a:p>
          <a:endParaRPr lang="ru-RU"/>
        </a:p>
      </dgm:t>
    </dgm:pt>
    <dgm:pt modelId="{2A249FC1-AD1C-4D28-9602-728B36CA6A59}" type="pres">
      <dgm:prSet presAssocID="{45F8ADD3-4B58-4284-B8FE-B63FABB9737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6C37A6-1902-4B05-B5DC-D16842BC4042}" type="pres">
      <dgm:prSet presAssocID="{45F8ADD3-4B58-4284-B8FE-B63FABB97370}" presName="dummyMaxCanvas" presStyleCnt="0">
        <dgm:presLayoutVars/>
      </dgm:prSet>
      <dgm:spPr/>
    </dgm:pt>
    <dgm:pt modelId="{6E092EDA-D8B2-4286-8ECF-3B9416AF1E1C}" type="pres">
      <dgm:prSet presAssocID="{45F8ADD3-4B58-4284-B8FE-B63FABB97370}" presName="FiveNodes_1" presStyleLbl="node1" presStyleIdx="0" presStyleCnt="5" custScaleX="44139" custScaleY="70890" custLinFactNeighborX="-7021" custLinFactNeighborY="195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3C9BA-FB09-4673-8AEF-28509E30E602}" type="pres">
      <dgm:prSet presAssocID="{45F8ADD3-4B58-4284-B8FE-B63FABB97370}" presName="FiveNodes_2" presStyleLbl="node1" presStyleIdx="1" presStyleCnt="5" custScaleX="51124" custScaleY="83744" custLinFactNeighborX="-1174" custLinFactNeighborY="2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A20DA7-5B1A-4ABC-835E-05705325B21F}" type="pres">
      <dgm:prSet presAssocID="{45F8ADD3-4B58-4284-B8FE-B63FABB97370}" presName="FiveNodes_3" presStyleLbl="node1" presStyleIdx="2" presStyleCnt="5" custScaleX="59128" custScaleY="83113" custLinFactNeighborX="-31375" custLinFactNeighborY="-7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7EEC1-3F14-4B36-B1A9-F45EC0C769C9}" type="pres">
      <dgm:prSet presAssocID="{45F8ADD3-4B58-4284-B8FE-B63FABB97370}" presName="FiveNodes_4" presStyleLbl="node1" presStyleIdx="3" presStyleCnt="5" custScaleX="59740" custScaleY="71677" custLinFactNeighborX="-4027" custLinFactNeighborY="-1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BC8136-3AF8-483A-8021-357D5C09A661}" type="pres">
      <dgm:prSet presAssocID="{45F8ADD3-4B58-4284-B8FE-B63FABB97370}" presName="FiveNodes_5" presStyleLbl="node1" presStyleIdx="4" presStyleCnt="5" custScaleX="57255" custScaleY="75226" custLinFactNeighborX="-14935" custLinFactNeighborY="52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2FBD4D-D44B-4CE2-80E6-278D35966ABC}" type="pres">
      <dgm:prSet presAssocID="{45F8ADD3-4B58-4284-B8FE-B63FABB97370}" presName="FiveConn_1-2" presStyleLbl="fgAccFollowNode1" presStyleIdx="0" presStyleCnt="4" custLinFactX="-200000" custLinFactNeighborX="-289227" custLinFactNeighborY="-1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303F-D8B9-43E5-B8CC-E74BC531770B}" type="pres">
      <dgm:prSet presAssocID="{45F8ADD3-4B58-4284-B8FE-B63FABB97370}" presName="FiveConn_2-3" presStyleLbl="fgAccFollowNode1" presStyleIdx="1" presStyleCnt="4" custLinFactX="-293351" custLinFactNeighborX="-300000" custLinFactNeighborY="14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35EDF-F131-4582-84FC-07CCC7F35A4A}" type="pres">
      <dgm:prSet presAssocID="{45F8ADD3-4B58-4284-B8FE-B63FABB97370}" presName="FiveConn_3-4" presStyleLbl="fgAccFollowNode1" presStyleIdx="2" presStyleCnt="4" custLinFactX="-300000" custLinFactNeighborX="-396709" custLinFactNeighborY="-6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716CB-A8FE-4D60-BF48-F2E745D90692}" type="pres">
      <dgm:prSet presAssocID="{45F8ADD3-4B58-4284-B8FE-B63FABB97370}" presName="FiveConn_4-5" presStyleLbl="fgAccFollowNode1" presStyleIdx="3" presStyleCnt="4" custLinFactX="-400000" custLinFactNeighborX="-401343" custLinFactNeighborY="24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B066EE-5C3A-46EC-AD4D-68567997B683}" type="pres">
      <dgm:prSet presAssocID="{45F8ADD3-4B58-4284-B8FE-B63FABB97370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20D7FF-5EBA-4C9A-BEFA-F96390C77010}" type="pres">
      <dgm:prSet presAssocID="{45F8ADD3-4B58-4284-B8FE-B63FABB97370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02070-A48D-4AEF-9DFC-54D1D560594C}" type="pres">
      <dgm:prSet presAssocID="{45F8ADD3-4B58-4284-B8FE-B63FABB97370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FF4FA0-C755-4EF9-91C9-88FDF75A0EDE}" type="pres">
      <dgm:prSet presAssocID="{45F8ADD3-4B58-4284-B8FE-B63FABB97370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F52F28-DC71-4D38-8233-31EF456564EC}" type="pres">
      <dgm:prSet presAssocID="{45F8ADD3-4B58-4284-B8FE-B63FABB97370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FD957-1C04-4C18-9CB1-3E58AB3378E2}" type="presOf" srcId="{8332D27C-16E9-40B6-ACC4-03FA7506F472}" destId="{A0F52F28-DC71-4D38-8233-31EF456564EC}" srcOrd="1" destOrd="0" presId="urn:microsoft.com/office/officeart/2005/8/layout/vProcess5"/>
    <dgm:cxn modelId="{A3A41F1A-74B3-42C9-9019-A2E599541206}" type="presOf" srcId="{8332D27C-16E9-40B6-ACC4-03FA7506F472}" destId="{0FBC8136-3AF8-483A-8021-357D5C09A661}" srcOrd="0" destOrd="0" presId="urn:microsoft.com/office/officeart/2005/8/layout/vProcess5"/>
    <dgm:cxn modelId="{5FB17B01-5F14-4F1B-873D-434E40BC38A1}" type="presOf" srcId="{7E808892-F7F0-4251-BA9D-81151CB64BE9}" destId="{6E092EDA-D8B2-4286-8ECF-3B9416AF1E1C}" srcOrd="0" destOrd="0" presId="urn:microsoft.com/office/officeart/2005/8/layout/vProcess5"/>
    <dgm:cxn modelId="{99FB7E30-B909-490F-8F1D-68E6CC124206}" type="presOf" srcId="{C943772B-EF69-47CC-B930-1792B0641BDB}" destId="{DA07EEC1-3F14-4B36-B1A9-F45EC0C769C9}" srcOrd="0" destOrd="0" presId="urn:microsoft.com/office/officeart/2005/8/layout/vProcess5"/>
    <dgm:cxn modelId="{CCFA46DE-CBD2-4D4E-88A7-7274E3A41F9E}" type="presOf" srcId="{C943772B-EF69-47CC-B930-1792B0641BDB}" destId="{E0FF4FA0-C755-4EF9-91C9-88FDF75A0EDE}" srcOrd="1" destOrd="0" presId="urn:microsoft.com/office/officeart/2005/8/layout/vProcess5"/>
    <dgm:cxn modelId="{77ADEE3C-9DEF-49FD-A95A-FC02801510E7}" type="presOf" srcId="{7E808892-F7F0-4251-BA9D-81151CB64BE9}" destId="{D1B066EE-5C3A-46EC-AD4D-68567997B683}" srcOrd="1" destOrd="0" presId="urn:microsoft.com/office/officeart/2005/8/layout/vProcess5"/>
    <dgm:cxn modelId="{6F73ED0C-4FF0-4DA2-8467-8394D62D27E0}" type="presOf" srcId="{45F8ADD3-4B58-4284-B8FE-B63FABB97370}" destId="{2A249FC1-AD1C-4D28-9602-728B36CA6A59}" srcOrd="0" destOrd="0" presId="urn:microsoft.com/office/officeart/2005/8/layout/vProcess5"/>
    <dgm:cxn modelId="{4FF7CE45-F464-4D0B-8BA4-1ED7D73E4206}" type="presOf" srcId="{1F72CFCD-BF60-4A7E-93CD-1F31DD9D1473}" destId="{0AA20DA7-5B1A-4ABC-835E-05705325B21F}" srcOrd="0" destOrd="0" presId="urn:microsoft.com/office/officeart/2005/8/layout/vProcess5"/>
    <dgm:cxn modelId="{DA3D3A7D-2D55-467E-8724-C736B4CD575D}" srcId="{45F8ADD3-4B58-4284-B8FE-B63FABB97370}" destId="{C943772B-EF69-47CC-B930-1792B0641BDB}" srcOrd="3" destOrd="0" parTransId="{DE8EECFE-5B67-4869-986C-4712D10B67A7}" sibTransId="{33614697-490E-404D-A8BE-BE7420D0C3B9}"/>
    <dgm:cxn modelId="{2559509D-9406-4161-A449-CD59756CC539}" type="presOf" srcId="{221FF81F-41E4-4166-B9B9-356F7FF42EA0}" destId="{32C7303F-D8B9-43E5-B8CC-E74BC531770B}" srcOrd="0" destOrd="0" presId="urn:microsoft.com/office/officeart/2005/8/layout/vProcess5"/>
    <dgm:cxn modelId="{1E954F1F-4E11-43F1-A407-2812B285C468}" srcId="{45F8ADD3-4B58-4284-B8FE-B63FABB97370}" destId="{1F72CFCD-BF60-4A7E-93CD-1F31DD9D1473}" srcOrd="2" destOrd="0" parTransId="{D44DF034-E32B-4A54-867E-A838F4D8FC6E}" sibTransId="{1F376755-972F-4DCE-97C6-D3A10E401EB6}"/>
    <dgm:cxn modelId="{65D97134-E1CF-41AE-9630-4A9B216EA1F1}" type="presOf" srcId="{2600719A-F0B9-4E05-87B6-9F1B72BB53FC}" destId="{CB20D7FF-5EBA-4C9A-BEFA-F96390C77010}" srcOrd="1" destOrd="0" presId="urn:microsoft.com/office/officeart/2005/8/layout/vProcess5"/>
    <dgm:cxn modelId="{A27C5D0E-531A-4CC1-8300-433C00FAD39F}" type="presOf" srcId="{1F376755-972F-4DCE-97C6-D3A10E401EB6}" destId="{F3935EDF-F131-4582-84FC-07CCC7F35A4A}" srcOrd="0" destOrd="0" presId="urn:microsoft.com/office/officeart/2005/8/layout/vProcess5"/>
    <dgm:cxn modelId="{598CA927-1E9B-4581-B209-9BA7585B1E9E}" type="presOf" srcId="{2600719A-F0B9-4E05-87B6-9F1B72BB53FC}" destId="{9A23C9BA-FB09-4673-8AEF-28509E30E602}" srcOrd="0" destOrd="0" presId="urn:microsoft.com/office/officeart/2005/8/layout/vProcess5"/>
    <dgm:cxn modelId="{4DE9313F-A257-4C76-9490-6D5C5DEC8A06}" type="presOf" srcId="{1F72CFCD-BF60-4A7E-93CD-1F31DD9D1473}" destId="{73D02070-A48D-4AEF-9DFC-54D1D560594C}" srcOrd="1" destOrd="0" presId="urn:microsoft.com/office/officeart/2005/8/layout/vProcess5"/>
    <dgm:cxn modelId="{270AB91B-7DF6-46C5-99BF-FA6CFA89AF1D}" srcId="{45F8ADD3-4B58-4284-B8FE-B63FABB97370}" destId="{7E808892-F7F0-4251-BA9D-81151CB64BE9}" srcOrd="0" destOrd="0" parTransId="{070D9CB3-266A-42E8-BBE4-B6F3DDEE133B}" sibTransId="{8BCA9E34-2B02-4F48-B973-3E72DBCB3BC0}"/>
    <dgm:cxn modelId="{21844828-54B3-4314-86C7-A570B9B298E6}" srcId="{45F8ADD3-4B58-4284-B8FE-B63FABB97370}" destId="{2600719A-F0B9-4E05-87B6-9F1B72BB53FC}" srcOrd="1" destOrd="0" parTransId="{899221D3-48A3-4D98-BA1D-E240F512A89C}" sibTransId="{221FF81F-41E4-4166-B9B9-356F7FF42EA0}"/>
    <dgm:cxn modelId="{16635141-5402-4093-83C5-66BDB2BD11F2}" srcId="{45F8ADD3-4B58-4284-B8FE-B63FABB97370}" destId="{8332D27C-16E9-40B6-ACC4-03FA7506F472}" srcOrd="4" destOrd="0" parTransId="{45562892-003E-4DC0-8961-DCDD85B7F194}" sibTransId="{5BF2AFD7-94AE-4F30-9A01-573955E03FD0}"/>
    <dgm:cxn modelId="{469D0442-CB59-4A46-8148-DA72C63764F1}" type="presOf" srcId="{33614697-490E-404D-A8BE-BE7420D0C3B9}" destId="{EDE716CB-A8FE-4D60-BF48-F2E745D90692}" srcOrd="0" destOrd="0" presId="urn:microsoft.com/office/officeart/2005/8/layout/vProcess5"/>
    <dgm:cxn modelId="{58CC81BB-BCB3-4489-AA36-53DB41D16A67}" type="presOf" srcId="{8BCA9E34-2B02-4F48-B973-3E72DBCB3BC0}" destId="{8B2FBD4D-D44B-4CE2-80E6-278D35966ABC}" srcOrd="0" destOrd="0" presId="urn:microsoft.com/office/officeart/2005/8/layout/vProcess5"/>
    <dgm:cxn modelId="{47D0CBBD-87F0-478A-93E0-C92DB1C21E12}" type="presParOf" srcId="{2A249FC1-AD1C-4D28-9602-728B36CA6A59}" destId="{256C37A6-1902-4B05-B5DC-D16842BC4042}" srcOrd="0" destOrd="0" presId="urn:microsoft.com/office/officeart/2005/8/layout/vProcess5"/>
    <dgm:cxn modelId="{5331ECD1-A4AF-4AE2-B7C9-4F0697EFB1F3}" type="presParOf" srcId="{2A249FC1-AD1C-4D28-9602-728B36CA6A59}" destId="{6E092EDA-D8B2-4286-8ECF-3B9416AF1E1C}" srcOrd="1" destOrd="0" presId="urn:microsoft.com/office/officeart/2005/8/layout/vProcess5"/>
    <dgm:cxn modelId="{D35F52DE-4D9F-4AB6-BC5D-314C36B284A4}" type="presParOf" srcId="{2A249FC1-AD1C-4D28-9602-728B36CA6A59}" destId="{9A23C9BA-FB09-4673-8AEF-28509E30E602}" srcOrd="2" destOrd="0" presId="urn:microsoft.com/office/officeart/2005/8/layout/vProcess5"/>
    <dgm:cxn modelId="{B93AA05F-98C8-4E70-B48E-D7A04921877E}" type="presParOf" srcId="{2A249FC1-AD1C-4D28-9602-728B36CA6A59}" destId="{0AA20DA7-5B1A-4ABC-835E-05705325B21F}" srcOrd="3" destOrd="0" presId="urn:microsoft.com/office/officeart/2005/8/layout/vProcess5"/>
    <dgm:cxn modelId="{7955E5F5-CDB5-4858-84D9-2BBC58A3A5D7}" type="presParOf" srcId="{2A249FC1-AD1C-4D28-9602-728B36CA6A59}" destId="{DA07EEC1-3F14-4B36-B1A9-F45EC0C769C9}" srcOrd="4" destOrd="0" presId="urn:microsoft.com/office/officeart/2005/8/layout/vProcess5"/>
    <dgm:cxn modelId="{67946F32-6566-4C33-87EB-50EBA986CE2B}" type="presParOf" srcId="{2A249FC1-AD1C-4D28-9602-728B36CA6A59}" destId="{0FBC8136-3AF8-483A-8021-357D5C09A661}" srcOrd="5" destOrd="0" presId="urn:microsoft.com/office/officeart/2005/8/layout/vProcess5"/>
    <dgm:cxn modelId="{BC060F9F-15AA-4C9D-A2C3-C60F09FB36C6}" type="presParOf" srcId="{2A249FC1-AD1C-4D28-9602-728B36CA6A59}" destId="{8B2FBD4D-D44B-4CE2-80E6-278D35966ABC}" srcOrd="6" destOrd="0" presId="urn:microsoft.com/office/officeart/2005/8/layout/vProcess5"/>
    <dgm:cxn modelId="{1118CDA1-556C-48CA-A7C7-A3E5376C91E5}" type="presParOf" srcId="{2A249FC1-AD1C-4D28-9602-728B36CA6A59}" destId="{32C7303F-D8B9-43E5-B8CC-E74BC531770B}" srcOrd="7" destOrd="0" presId="urn:microsoft.com/office/officeart/2005/8/layout/vProcess5"/>
    <dgm:cxn modelId="{B5D9C8B7-1551-4E89-B265-838D38B5B37F}" type="presParOf" srcId="{2A249FC1-AD1C-4D28-9602-728B36CA6A59}" destId="{F3935EDF-F131-4582-84FC-07CCC7F35A4A}" srcOrd="8" destOrd="0" presId="urn:microsoft.com/office/officeart/2005/8/layout/vProcess5"/>
    <dgm:cxn modelId="{6390338D-739A-4693-B671-83237ABD5F7B}" type="presParOf" srcId="{2A249FC1-AD1C-4D28-9602-728B36CA6A59}" destId="{EDE716CB-A8FE-4D60-BF48-F2E745D90692}" srcOrd="9" destOrd="0" presId="urn:microsoft.com/office/officeart/2005/8/layout/vProcess5"/>
    <dgm:cxn modelId="{AC2F9F04-0E3B-46E4-A824-49679AFF8686}" type="presParOf" srcId="{2A249FC1-AD1C-4D28-9602-728B36CA6A59}" destId="{D1B066EE-5C3A-46EC-AD4D-68567997B683}" srcOrd="10" destOrd="0" presId="urn:microsoft.com/office/officeart/2005/8/layout/vProcess5"/>
    <dgm:cxn modelId="{D209314F-BEC1-433C-BFE3-3BB41BE93EF5}" type="presParOf" srcId="{2A249FC1-AD1C-4D28-9602-728B36CA6A59}" destId="{CB20D7FF-5EBA-4C9A-BEFA-F96390C77010}" srcOrd="11" destOrd="0" presId="urn:microsoft.com/office/officeart/2005/8/layout/vProcess5"/>
    <dgm:cxn modelId="{3189D910-FBEA-4F9A-BE21-34FB8F4B70A6}" type="presParOf" srcId="{2A249FC1-AD1C-4D28-9602-728B36CA6A59}" destId="{73D02070-A48D-4AEF-9DFC-54D1D560594C}" srcOrd="12" destOrd="0" presId="urn:microsoft.com/office/officeart/2005/8/layout/vProcess5"/>
    <dgm:cxn modelId="{915FB317-DBDF-4C92-82EE-9BC64ABCFF58}" type="presParOf" srcId="{2A249FC1-AD1C-4D28-9602-728B36CA6A59}" destId="{E0FF4FA0-C755-4EF9-91C9-88FDF75A0EDE}" srcOrd="13" destOrd="0" presId="urn:microsoft.com/office/officeart/2005/8/layout/vProcess5"/>
    <dgm:cxn modelId="{F708AA72-82B3-4EE8-A03B-0B0AC702C6E3}" type="presParOf" srcId="{2A249FC1-AD1C-4D28-9602-728B36CA6A59}" destId="{A0F52F28-DC71-4D38-8233-31EF456564E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092EDA-D8B2-4286-8ECF-3B9416AF1E1C}">
      <dsp:nvSpPr>
        <dsp:cNvPr id="0" name=""/>
        <dsp:cNvSpPr/>
      </dsp:nvSpPr>
      <dsp:spPr>
        <a:xfrm>
          <a:off x="1962950" y="361416"/>
          <a:ext cx="4143698" cy="7514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Анализ результатов психологических исследований учащихся, выявление запроса родителей (сентябрь-ноябрь 2019 года)</a:t>
          </a:r>
        </a:p>
      </dsp:txBody>
      <dsp:txXfrm>
        <a:off x="1962950" y="361416"/>
        <a:ext cx="3611462" cy="751476"/>
      </dsp:txXfrm>
    </dsp:sp>
    <dsp:sp modelId="{9A23C9BA-FB09-4673-8AEF-28509E30E602}">
      <dsp:nvSpPr>
        <dsp:cNvPr id="0" name=""/>
        <dsp:cNvSpPr/>
      </dsp:nvSpPr>
      <dsp:spPr>
        <a:xfrm>
          <a:off x="2885026" y="1323272"/>
          <a:ext cx="4799438" cy="887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Изучение нормативных документов, сбор методического материала (ноябрь- декабрь 2019 года)</a:t>
          </a:r>
        </a:p>
      </dsp:txBody>
      <dsp:txXfrm>
        <a:off x="2885026" y="1323272"/>
        <a:ext cx="4088774" cy="887736"/>
      </dsp:txXfrm>
    </dsp:sp>
    <dsp:sp modelId="{0AA20DA7-5B1A-4ABC-835E-05705325B21F}">
      <dsp:nvSpPr>
        <dsp:cNvPr id="0" name=""/>
        <dsp:cNvSpPr/>
      </dsp:nvSpPr>
      <dsp:spPr>
        <a:xfrm>
          <a:off x="375144" y="2420364"/>
          <a:ext cx="5550841" cy="8810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Реализация проекта родительского клуба "Мой ребенок" (январь-декабрь 2020 года)</a:t>
          </a:r>
        </a:p>
      </dsp:txBody>
      <dsp:txXfrm>
        <a:off x="375144" y="2420364"/>
        <a:ext cx="4728915" cy="881047"/>
      </dsp:txXfrm>
    </dsp:sp>
    <dsp:sp modelId="{DA07EEC1-3F14-4B36-B1A9-F45EC0C769C9}">
      <dsp:nvSpPr>
        <dsp:cNvPr id="0" name=""/>
        <dsp:cNvSpPr/>
      </dsp:nvSpPr>
      <dsp:spPr>
        <a:xfrm>
          <a:off x="3614843" y="3754777"/>
          <a:ext cx="5608295" cy="7598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/>
            <a:t>Подведение итогов работы родительского клуба "Мой ребенок", анализ деятельности (декабрь 2020 года) </a:t>
          </a:r>
        </a:p>
      </dsp:txBody>
      <dsp:txXfrm>
        <a:off x="3614843" y="3754777"/>
        <a:ext cx="4777861" cy="759819"/>
      </dsp:txXfrm>
    </dsp:sp>
    <dsp:sp modelId="{0FBC8136-3AF8-483A-8021-357D5C09A661}">
      <dsp:nvSpPr>
        <dsp:cNvPr id="0" name=""/>
        <dsp:cNvSpPr/>
      </dsp:nvSpPr>
      <dsp:spPr>
        <a:xfrm>
          <a:off x="3408501" y="5015755"/>
          <a:ext cx="5375007" cy="7974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Корректировка  проекта с учетом потребностей родителей и актуальных задач школы, реализация проекта на постоянной основе (после декабря 2020 года)</a:t>
          </a:r>
        </a:p>
      </dsp:txBody>
      <dsp:txXfrm>
        <a:off x="3408501" y="5015755"/>
        <a:ext cx="4579117" cy="797440"/>
      </dsp:txXfrm>
    </dsp:sp>
    <dsp:sp modelId="{8B2FBD4D-D44B-4CE2-80E6-278D35966ABC}">
      <dsp:nvSpPr>
        <dsp:cNvPr id="0" name=""/>
        <dsp:cNvSpPr/>
      </dsp:nvSpPr>
      <dsp:spPr>
        <a:xfrm>
          <a:off x="5327834" y="762843"/>
          <a:ext cx="689039" cy="689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5327834" y="762843"/>
        <a:ext cx="689039" cy="689039"/>
      </dsp:txXfrm>
    </dsp:sp>
    <dsp:sp modelId="{32C7303F-D8B9-43E5-B8CC-E74BC531770B}">
      <dsp:nvSpPr>
        <dsp:cNvPr id="0" name=""/>
        <dsp:cNvSpPr/>
      </dsp:nvSpPr>
      <dsp:spPr>
        <a:xfrm>
          <a:off x="5311418" y="2080104"/>
          <a:ext cx="689039" cy="689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5311418" y="2080104"/>
        <a:ext cx="689039" cy="689039"/>
      </dsp:txXfrm>
    </dsp:sp>
    <dsp:sp modelId="{F3935EDF-F131-4582-84FC-07CCC7F35A4A}">
      <dsp:nvSpPr>
        <dsp:cNvPr id="0" name=""/>
        <dsp:cNvSpPr/>
      </dsp:nvSpPr>
      <dsp:spPr>
        <a:xfrm>
          <a:off x="5300281" y="3127482"/>
          <a:ext cx="689039" cy="689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5300281" y="3127482"/>
        <a:ext cx="689039" cy="689039"/>
      </dsp:txXfrm>
    </dsp:sp>
    <dsp:sp modelId="{EDE716CB-A8FE-4D60-BF48-F2E745D90692}">
      <dsp:nvSpPr>
        <dsp:cNvPr id="0" name=""/>
        <dsp:cNvSpPr/>
      </dsp:nvSpPr>
      <dsp:spPr>
        <a:xfrm>
          <a:off x="5280352" y="4407346"/>
          <a:ext cx="689039" cy="68903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300" kern="1200"/>
        </a:p>
      </dsp:txBody>
      <dsp:txXfrm>
        <a:off x="5280352" y="4407346"/>
        <a:ext cx="689039" cy="68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pPr/>
              <a:t>2/27/2020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7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12502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7183B-D91C-4877-8446-04AF82AD0211}"/>
              </a:ext>
            </a:extLst>
          </p:cNvPr>
          <p:cNvSpPr/>
          <p:nvPr userDrawn="1"/>
        </p:nvSpPr>
        <p:spPr>
          <a:xfrm>
            <a:off x="0" y="6649277"/>
            <a:ext cx="9893376" cy="852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8F7C02-C4E1-41FB-B50E-9077B2D466F1}"/>
              </a:ext>
            </a:extLst>
          </p:cNvPr>
          <p:cNvGrpSpPr/>
          <p:nvPr/>
        </p:nvGrpSpPr>
        <p:grpSpPr>
          <a:xfrm>
            <a:off x="9917984" y="6249017"/>
            <a:ext cx="2134868" cy="538948"/>
            <a:chOff x="3459679" y="2564932"/>
            <a:chExt cx="5250757" cy="132555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BFE799-9951-424F-AA26-A9B2226E0273}"/>
                </a:ext>
              </a:extLst>
            </p:cNvPr>
            <p:cNvGrpSpPr/>
            <p:nvPr/>
          </p:nvGrpSpPr>
          <p:grpSpPr>
            <a:xfrm>
              <a:off x="3467491" y="2775272"/>
              <a:ext cx="5242945" cy="981076"/>
              <a:chOff x="609600" y="2828925"/>
              <a:chExt cx="4733925" cy="885825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04C533-9854-4AB1-864E-4EC83E534AF5}"/>
                  </a:ext>
                </a:extLst>
              </p:cNvPr>
              <p:cNvSpPr/>
              <p:nvPr/>
            </p:nvSpPr>
            <p:spPr>
              <a:xfrm>
                <a:off x="609600" y="2828925"/>
                <a:ext cx="885825" cy="88582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6CC28C5-72C9-4A9C-A38D-4895E418FDF6}"/>
                  </a:ext>
                </a:extLst>
              </p:cNvPr>
              <p:cNvSpPr/>
              <p:nvPr/>
            </p:nvSpPr>
            <p:spPr>
              <a:xfrm>
                <a:off x="1571625" y="2828925"/>
                <a:ext cx="885825" cy="88582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DE7E71F-BCD3-460E-871E-91151BF0CFCB}"/>
                  </a:ext>
                </a:extLst>
              </p:cNvPr>
              <p:cNvSpPr/>
              <p:nvPr/>
            </p:nvSpPr>
            <p:spPr>
              <a:xfrm>
                <a:off x="2533650" y="2828925"/>
                <a:ext cx="885825" cy="88582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CB2864E-6E5C-4245-B1A8-E20E2751C8B2}"/>
                  </a:ext>
                </a:extLst>
              </p:cNvPr>
              <p:cNvSpPr/>
              <p:nvPr/>
            </p:nvSpPr>
            <p:spPr>
              <a:xfrm>
                <a:off x="3495675" y="2828925"/>
                <a:ext cx="885825" cy="88582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C5333E1-387E-4717-8817-F654B5A8E20D}"/>
                  </a:ext>
                </a:extLst>
              </p:cNvPr>
              <p:cNvSpPr/>
              <p:nvPr/>
            </p:nvSpPr>
            <p:spPr>
              <a:xfrm>
                <a:off x="4457700" y="2828925"/>
                <a:ext cx="885825" cy="885825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9917E84-BC22-43AB-A243-2B467A7BD64E}"/>
                </a:ext>
              </a:extLst>
            </p:cNvPr>
            <p:cNvSpPr/>
            <p:nvPr/>
          </p:nvSpPr>
          <p:spPr>
            <a:xfrm rot="10800000">
              <a:off x="4589772" y="2769586"/>
              <a:ext cx="869882" cy="963508"/>
            </a:xfrm>
            <a:custGeom>
              <a:avLst/>
              <a:gdLst>
                <a:gd name="connsiteX0" fmla="*/ 249393 w 869883"/>
                <a:gd name="connsiteY0" fmla="*/ 183621 h 963507"/>
                <a:gd name="connsiteX1" fmla="*/ 283449 w 869883"/>
                <a:gd name="connsiteY1" fmla="*/ 159204 h 963507"/>
                <a:gd name="connsiteX2" fmla="*/ 259032 w 869883"/>
                <a:gd name="connsiteY2" fmla="*/ 125148 h 963507"/>
                <a:gd name="connsiteX3" fmla="*/ 224976 w 869883"/>
                <a:gd name="connsiteY3" fmla="*/ 149565 h 963507"/>
                <a:gd name="connsiteX4" fmla="*/ 249393 w 869883"/>
                <a:gd name="connsiteY4" fmla="*/ 183621 h 963507"/>
                <a:gd name="connsiteX5" fmla="*/ 795252 w 869883"/>
                <a:gd name="connsiteY5" fmla="*/ 408697 h 963507"/>
                <a:gd name="connsiteX6" fmla="*/ 809612 w 869883"/>
                <a:gd name="connsiteY6" fmla="*/ 355860 h 963507"/>
                <a:gd name="connsiteX7" fmla="*/ 771076 w 869883"/>
                <a:gd name="connsiteY7" fmla="*/ 403388 h 963507"/>
                <a:gd name="connsiteX8" fmla="*/ 795252 w 869883"/>
                <a:gd name="connsiteY8" fmla="*/ 408697 h 963507"/>
                <a:gd name="connsiteX9" fmla="*/ 100086 w 869883"/>
                <a:gd name="connsiteY9" fmla="*/ 631479 h 963507"/>
                <a:gd name="connsiteX10" fmla="*/ 71143 w 869883"/>
                <a:gd name="connsiteY10" fmla="*/ 602536 h 963507"/>
                <a:gd name="connsiteX11" fmla="*/ 100086 w 869883"/>
                <a:gd name="connsiteY11" fmla="*/ 573593 h 963507"/>
                <a:gd name="connsiteX12" fmla="*/ 129029 w 869883"/>
                <a:gd name="connsiteY12" fmla="*/ 602536 h 963507"/>
                <a:gd name="connsiteX13" fmla="*/ 100086 w 869883"/>
                <a:gd name="connsiteY13" fmla="*/ 631479 h 963507"/>
                <a:gd name="connsiteX14" fmla="*/ 100086 w 869883"/>
                <a:gd name="connsiteY14" fmla="*/ 660422 h 963507"/>
                <a:gd name="connsiteX15" fmla="*/ 157972 w 869883"/>
                <a:gd name="connsiteY15" fmla="*/ 602536 h 963507"/>
                <a:gd name="connsiteX16" fmla="*/ 100086 w 869883"/>
                <a:gd name="connsiteY16" fmla="*/ 544650 h 963507"/>
                <a:gd name="connsiteX17" fmla="*/ 42200 w 869883"/>
                <a:gd name="connsiteY17" fmla="*/ 602536 h 963507"/>
                <a:gd name="connsiteX18" fmla="*/ 100086 w 869883"/>
                <a:gd name="connsiteY18" fmla="*/ 660422 h 963507"/>
                <a:gd name="connsiteX19" fmla="*/ 636483 w 869883"/>
                <a:gd name="connsiteY19" fmla="*/ 963507 h 963507"/>
                <a:gd name="connsiteX20" fmla="*/ 423144 w 869883"/>
                <a:gd name="connsiteY20" fmla="*/ 963507 h 963507"/>
                <a:gd name="connsiteX21" fmla="*/ 417256 w 869883"/>
                <a:gd name="connsiteY21" fmla="*/ 959411 h 963507"/>
                <a:gd name="connsiteX22" fmla="*/ 118065 w 869883"/>
                <a:gd name="connsiteY22" fmla="*/ 959411 h 963507"/>
                <a:gd name="connsiteX23" fmla="*/ 118065 w 869883"/>
                <a:gd name="connsiteY23" fmla="*/ 908722 h 963507"/>
                <a:gd name="connsiteX24" fmla="*/ 168754 w 869883"/>
                <a:gd name="connsiteY24" fmla="*/ 858033 h 963507"/>
                <a:gd name="connsiteX25" fmla="*/ 271522 w 869883"/>
                <a:gd name="connsiteY25" fmla="*/ 858033 h 963507"/>
                <a:gd name="connsiteX26" fmla="*/ 44795 w 869883"/>
                <a:gd name="connsiteY26" fmla="*/ 700313 h 963507"/>
                <a:gd name="connsiteX27" fmla="*/ 18708 w 869883"/>
                <a:gd name="connsiteY27" fmla="*/ 554976 h 963507"/>
                <a:gd name="connsiteX28" fmla="*/ 48652 w 869883"/>
                <a:gd name="connsiteY28" fmla="*/ 526299 h 963507"/>
                <a:gd name="connsiteX29" fmla="*/ 74792 w 869883"/>
                <a:gd name="connsiteY29" fmla="*/ 516166 h 963507"/>
                <a:gd name="connsiteX30" fmla="*/ 74213 w 869883"/>
                <a:gd name="connsiteY30" fmla="*/ 514501 h 963507"/>
                <a:gd name="connsiteX31" fmla="*/ 631187 w 869883"/>
                <a:gd name="connsiteY31" fmla="*/ 342364 h 963507"/>
                <a:gd name="connsiteX32" fmla="*/ 297632 w 869883"/>
                <a:gd name="connsiteY32" fmla="*/ 217056 h 963507"/>
                <a:gd name="connsiteX33" fmla="*/ 272796 w 869883"/>
                <a:gd name="connsiteY33" fmla="*/ 228529 h 963507"/>
                <a:gd name="connsiteX34" fmla="*/ 242325 w 869883"/>
                <a:gd name="connsiteY34" fmla="*/ 229885 h 963507"/>
                <a:gd name="connsiteX35" fmla="*/ 218472 w 869883"/>
                <a:gd name="connsiteY35" fmla="*/ 221008 h 963507"/>
                <a:gd name="connsiteX36" fmla="*/ 164724 w 869883"/>
                <a:gd name="connsiteY36" fmla="*/ 258948 h 963507"/>
                <a:gd name="connsiteX37" fmla="*/ 56132 w 869883"/>
                <a:gd name="connsiteY37" fmla="*/ 241600 h 963507"/>
                <a:gd name="connsiteX38" fmla="*/ 6014 w 869883"/>
                <a:gd name="connsiteY38" fmla="*/ 156783 h 963507"/>
                <a:gd name="connsiteX39" fmla="*/ 9869 w 869883"/>
                <a:gd name="connsiteY39" fmla="*/ 132366 h 963507"/>
                <a:gd name="connsiteX40" fmla="*/ 25290 w 869883"/>
                <a:gd name="connsiteY40" fmla="*/ 134936 h 963507"/>
                <a:gd name="connsiteX41" fmla="*/ 77338 w 869883"/>
                <a:gd name="connsiteY41" fmla="*/ 212042 h 963507"/>
                <a:gd name="connsiteX42" fmla="*/ 156371 w 869883"/>
                <a:gd name="connsiteY42" fmla="*/ 224893 h 963507"/>
                <a:gd name="connsiteX43" fmla="*/ 191922 w 869883"/>
                <a:gd name="connsiteY43" fmla="*/ 196932 h 963507"/>
                <a:gd name="connsiteX44" fmla="*/ 178712 w 869883"/>
                <a:gd name="connsiteY44" fmla="*/ 141855 h 963507"/>
                <a:gd name="connsiteX45" fmla="*/ 209717 w 869883"/>
                <a:gd name="connsiteY45" fmla="*/ 91977 h 963507"/>
                <a:gd name="connsiteX46" fmla="*/ 214528 w 869883"/>
                <a:gd name="connsiteY46" fmla="*/ 89741 h 963507"/>
                <a:gd name="connsiteX47" fmla="*/ 186572 w 869883"/>
                <a:gd name="connsiteY47" fmla="*/ 46905 h 963507"/>
                <a:gd name="connsiteX48" fmla="*/ 107539 w 869883"/>
                <a:gd name="connsiteY48" fmla="*/ 34698 h 963507"/>
                <a:gd name="connsiteX49" fmla="*/ 34288 w 869883"/>
                <a:gd name="connsiteY49" fmla="*/ 91884 h 963507"/>
                <a:gd name="connsiteX50" fmla="*/ 18224 w 869883"/>
                <a:gd name="connsiteY50" fmla="*/ 89314 h 963507"/>
                <a:gd name="connsiteX51" fmla="*/ 22079 w 869883"/>
                <a:gd name="connsiteY51" fmla="*/ 64898 h 963507"/>
                <a:gd name="connsiteX52" fmla="*/ 96615 w 869883"/>
                <a:gd name="connsiteY52" fmla="*/ 0 h 963507"/>
                <a:gd name="connsiteX53" fmla="*/ 205206 w 869883"/>
                <a:gd name="connsiteY53" fmla="*/ 17348 h 963507"/>
                <a:gd name="connsiteX54" fmla="*/ 250632 w 869883"/>
                <a:gd name="connsiteY54" fmla="*/ 78961 h 963507"/>
                <a:gd name="connsiteX55" fmla="*/ 266742 w 869883"/>
                <a:gd name="connsiteY55" fmla="*/ 78243 h 963507"/>
                <a:gd name="connsiteX56" fmla="*/ 316620 w 869883"/>
                <a:gd name="connsiteY56" fmla="*/ 109005 h 963507"/>
                <a:gd name="connsiteX57" fmla="*/ 319435 w 869883"/>
                <a:gd name="connsiteY57" fmla="*/ 115098 h 963507"/>
                <a:gd name="connsiteX58" fmla="*/ 803977 w 869883"/>
                <a:gd name="connsiteY58" fmla="*/ 300705 h 963507"/>
                <a:gd name="connsiteX59" fmla="*/ 824626 w 869883"/>
                <a:gd name="connsiteY59" fmla="*/ 306486 h 963507"/>
                <a:gd name="connsiteX60" fmla="*/ 865490 w 869883"/>
                <a:gd name="connsiteY60" fmla="*/ 353933 h 963507"/>
                <a:gd name="connsiteX61" fmla="*/ 813466 w 869883"/>
                <a:gd name="connsiteY61" fmla="*/ 457981 h 963507"/>
                <a:gd name="connsiteX62" fmla="*/ 293089 w 869883"/>
                <a:gd name="connsiteY62" fmla="*/ 618657 h 963507"/>
                <a:gd name="connsiteX63" fmla="*/ 603336 w 869883"/>
                <a:gd name="connsiteY63" fmla="*/ 834477 h 963507"/>
                <a:gd name="connsiteX64" fmla="*/ 625895 w 869883"/>
                <a:gd name="connsiteY64" fmla="*/ 858033 h 963507"/>
                <a:gd name="connsiteX65" fmla="*/ 705014 w 869883"/>
                <a:gd name="connsiteY65" fmla="*/ 858033 h 963507"/>
                <a:gd name="connsiteX66" fmla="*/ 755703 w 869883"/>
                <a:gd name="connsiteY66" fmla="*/ 908722 h 963507"/>
                <a:gd name="connsiteX67" fmla="*/ 755703 w 869883"/>
                <a:gd name="connsiteY67" fmla="*/ 959411 h 963507"/>
                <a:gd name="connsiteX68" fmla="*/ 638257 w 869883"/>
                <a:gd name="connsiteY68" fmla="*/ 959411 h 963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869883" h="963507">
                  <a:moveTo>
                    <a:pt x="249393" y="183621"/>
                  </a:moveTo>
                  <a:cubicBezTo>
                    <a:pt x="265458" y="186191"/>
                    <a:pt x="280878" y="175268"/>
                    <a:pt x="283449" y="159204"/>
                  </a:cubicBezTo>
                  <a:cubicBezTo>
                    <a:pt x="286019" y="143140"/>
                    <a:pt x="275095" y="127719"/>
                    <a:pt x="259032" y="125148"/>
                  </a:cubicBezTo>
                  <a:cubicBezTo>
                    <a:pt x="242968" y="122578"/>
                    <a:pt x="227547" y="133502"/>
                    <a:pt x="224976" y="149565"/>
                  </a:cubicBezTo>
                  <a:cubicBezTo>
                    <a:pt x="221764" y="165630"/>
                    <a:pt x="233329" y="181050"/>
                    <a:pt x="249393" y="183621"/>
                  </a:cubicBezTo>
                  <a:close/>
                  <a:moveTo>
                    <a:pt x="795252" y="408697"/>
                  </a:moveTo>
                  <a:cubicBezTo>
                    <a:pt x="817199" y="404994"/>
                    <a:pt x="829844" y="377537"/>
                    <a:pt x="809612" y="355860"/>
                  </a:cubicBezTo>
                  <a:cubicBezTo>
                    <a:pt x="775572" y="335307"/>
                    <a:pt x="743459" y="374486"/>
                    <a:pt x="771076" y="403388"/>
                  </a:cubicBezTo>
                  <a:cubicBezTo>
                    <a:pt x="779586" y="408526"/>
                    <a:pt x="787936" y="409931"/>
                    <a:pt x="795252" y="408697"/>
                  </a:cubicBezTo>
                  <a:close/>
                  <a:moveTo>
                    <a:pt x="100086" y="631479"/>
                  </a:moveTo>
                  <a:cubicBezTo>
                    <a:pt x="84101" y="631479"/>
                    <a:pt x="71143" y="618521"/>
                    <a:pt x="71143" y="602536"/>
                  </a:cubicBezTo>
                  <a:cubicBezTo>
                    <a:pt x="71143" y="586551"/>
                    <a:pt x="84101" y="573593"/>
                    <a:pt x="100086" y="573593"/>
                  </a:cubicBezTo>
                  <a:cubicBezTo>
                    <a:pt x="116071" y="573593"/>
                    <a:pt x="129029" y="586551"/>
                    <a:pt x="129029" y="602536"/>
                  </a:cubicBezTo>
                  <a:cubicBezTo>
                    <a:pt x="129029" y="618521"/>
                    <a:pt x="116071" y="631479"/>
                    <a:pt x="100086" y="631479"/>
                  </a:cubicBezTo>
                  <a:close/>
                  <a:moveTo>
                    <a:pt x="100086" y="660422"/>
                  </a:moveTo>
                  <a:cubicBezTo>
                    <a:pt x="132056" y="660422"/>
                    <a:pt x="157972" y="634506"/>
                    <a:pt x="157972" y="602536"/>
                  </a:cubicBezTo>
                  <a:cubicBezTo>
                    <a:pt x="157972" y="570566"/>
                    <a:pt x="132056" y="544650"/>
                    <a:pt x="100086" y="544650"/>
                  </a:cubicBezTo>
                  <a:cubicBezTo>
                    <a:pt x="68116" y="544650"/>
                    <a:pt x="42200" y="570566"/>
                    <a:pt x="42200" y="602536"/>
                  </a:cubicBezTo>
                  <a:cubicBezTo>
                    <a:pt x="42200" y="634506"/>
                    <a:pt x="68116" y="660422"/>
                    <a:pt x="100086" y="660422"/>
                  </a:cubicBezTo>
                  <a:close/>
                  <a:moveTo>
                    <a:pt x="636483" y="963507"/>
                  </a:moveTo>
                  <a:lnTo>
                    <a:pt x="423144" y="963507"/>
                  </a:lnTo>
                  <a:lnTo>
                    <a:pt x="417256" y="959411"/>
                  </a:lnTo>
                  <a:lnTo>
                    <a:pt x="118065" y="959411"/>
                  </a:lnTo>
                  <a:lnTo>
                    <a:pt x="118065" y="908722"/>
                  </a:lnTo>
                  <a:cubicBezTo>
                    <a:pt x="118065" y="880727"/>
                    <a:pt x="140759" y="858033"/>
                    <a:pt x="168754" y="858033"/>
                  </a:cubicBezTo>
                  <a:lnTo>
                    <a:pt x="271522" y="858033"/>
                  </a:lnTo>
                  <a:lnTo>
                    <a:pt x="44795" y="700313"/>
                  </a:lnTo>
                  <a:cubicBezTo>
                    <a:pt x="-2543" y="667383"/>
                    <a:pt x="-14222" y="602314"/>
                    <a:pt x="18708" y="554976"/>
                  </a:cubicBezTo>
                  <a:cubicBezTo>
                    <a:pt x="26940" y="543142"/>
                    <a:pt x="37181" y="533536"/>
                    <a:pt x="48652" y="526299"/>
                  </a:cubicBezTo>
                  <a:lnTo>
                    <a:pt x="74792" y="516166"/>
                  </a:lnTo>
                  <a:lnTo>
                    <a:pt x="74213" y="514501"/>
                  </a:lnTo>
                  <a:lnTo>
                    <a:pt x="631187" y="342364"/>
                  </a:lnTo>
                  <a:lnTo>
                    <a:pt x="297632" y="217056"/>
                  </a:lnTo>
                  <a:lnTo>
                    <a:pt x="272796" y="228529"/>
                  </a:lnTo>
                  <a:cubicBezTo>
                    <a:pt x="263087" y="230929"/>
                    <a:pt x="252766" y="231491"/>
                    <a:pt x="242325" y="229885"/>
                  </a:cubicBezTo>
                  <a:lnTo>
                    <a:pt x="218472" y="221008"/>
                  </a:lnTo>
                  <a:lnTo>
                    <a:pt x="164724" y="258948"/>
                  </a:lnTo>
                  <a:lnTo>
                    <a:pt x="56132" y="241600"/>
                  </a:lnTo>
                  <a:lnTo>
                    <a:pt x="6014" y="156783"/>
                  </a:lnTo>
                  <a:lnTo>
                    <a:pt x="9869" y="132366"/>
                  </a:lnTo>
                  <a:lnTo>
                    <a:pt x="25290" y="134936"/>
                  </a:lnTo>
                  <a:lnTo>
                    <a:pt x="77338" y="212042"/>
                  </a:lnTo>
                  <a:lnTo>
                    <a:pt x="156371" y="224893"/>
                  </a:lnTo>
                  <a:lnTo>
                    <a:pt x="191922" y="196932"/>
                  </a:lnTo>
                  <a:lnTo>
                    <a:pt x="178712" y="141855"/>
                  </a:lnTo>
                  <a:cubicBezTo>
                    <a:pt x="182247" y="120972"/>
                    <a:pt x="193813" y="103463"/>
                    <a:pt x="209717" y="91977"/>
                  </a:cubicBezTo>
                  <a:lnTo>
                    <a:pt x="214528" y="89741"/>
                  </a:lnTo>
                  <a:lnTo>
                    <a:pt x="186572" y="46905"/>
                  </a:lnTo>
                  <a:lnTo>
                    <a:pt x="107539" y="34698"/>
                  </a:lnTo>
                  <a:lnTo>
                    <a:pt x="34288" y="91884"/>
                  </a:lnTo>
                  <a:lnTo>
                    <a:pt x="18224" y="89314"/>
                  </a:lnTo>
                  <a:lnTo>
                    <a:pt x="22079" y="64898"/>
                  </a:lnTo>
                  <a:lnTo>
                    <a:pt x="96615" y="0"/>
                  </a:lnTo>
                  <a:lnTo>
                    <a:pt x="205206" y="17348"/>
                  </a:lnTo>
                  <a:lnTo>
                    <a:pt x="250632" y="78961"/>
                  </a:lnTo>
                  <a:lnTo>
                    <a:pt x="266742" y="78243"/>
                  </a:lnTo>
                  <a:cubicBezTo>
                    <a:pt x="287625" y="81456"/>
                    <a:pt x="305135" y="93022"/>
                    <a:pt x="316620" y="109005"/>
                  </a:cubicBezTo>
                  <a:lnTo>
                    <a:pt x="319435" y="115098"/>
                  </a:lnTo>
                  <a:lnTo>
                    <a:pt x="803977" y="300705"/>
                  </a:lnTo>
                  <a:lnTo>
                    <a:pt x="824626" y="306486"/>
                  </a:lnTo>
                  <a:cubicBezTo>
                    <a:pt x="843332" y="315879"/>
                    <a:pt x="858425" y="332417"/>
                    <a:pt x="865490" y="353933"/>
                  </a:cubicBezTo>
                  <a:cubicBezTo>
                    <a:pt x="880262" y="397608"/>
                    <a:pt x="856498" y="443851"/>
                    <a:pt x="813466" y="457981"/>
                  </a:cubicBezTo>
                  <a:lnTo>
                    <a:pt x="293089" y="618657"/>
                  </a:lnTo>
                  <a:lnTo>
                    <a:pt x="603336" y="834477"/>
                  </a:lnTo>
                  <a:lnTo>
                    <a:pt x="625895" y="858033"/>
                  </a:lnTo>
                  <a:lnTo>
                    <a:pt x="705014" y="858033"/>
                  </a:lnTo>
                  <a:cubicBezTo>
                    <a:pt x="733009" y="858033"/>
                    <a:pt x="755703" y="880727"/>
                    <a:pt x="755703" y="908722"/>
                  </a:cubicBezTo>
                  <a:lnTo>
                    <a:pt x="755703" y="959411"/>
                  </a:lnTo>
                  <a:lnTo>
                    <a:pt x="638257" y="9594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apezoid 24">
              <a:extLst>
                <a:ext uri="{FF2B5EF4-FFF2-40B4-BE49-F238E27FC236}">
                  <a16:creationId xmlns:a16="http://schemas.microsoft.com/office/drawing/2014/main" id="{31D460DF-0640-47FB-8F04-195A1FD52078}"/>
                </a:ext>
              </a:extLst>
            </p:cNvPr>
            <p:cNvSpPr>
              <a:spLocks noChangeAspect="1"/>
            </p:cNvSpPr>
            <p:nvPr/>
          </p:nvSpPr>
          <p:spPr>
            <a:xfrm rot="8369018">
              <a:off x="6543417" y="2652941"/>
              <a:ext cx="1146180" cy="1157101"/>
            </a:xfrm>
            <a:custGeom>
              <a:avLst/>
              <a:gdLst/>
              <a:ahLst/>
              <a:cxnLst/>
              <a:rect l="l" t="t" r="r" b="b"/>
              <a:pathLst>
                <a:path w="4411086" h="4453092">
                  <a:moveTo>
                    <a:pt x="3095887" y="1153910"/>
                  </a:moveTo>
                  <a:cubicBezTo>
                    <a:pt x="3119009" y="1174647"/>
                    <a:pt x="3146597" y="1191685"/>
                    <a:pt x="3177861" y="1203446"/>
                  </a:cubicBezTo>
                  <a:cubicBezTo>
                    <a:pt x="3302917" y="1250492"/>
                    <a:pt x="3439398" y="1195315"/>
                    <a:pt x="3482703" y="1080205"/>
                  </a:cubicBezTo>
                  <a:cubicBezTo>
                    <a:pt x="3526008" y="965093"/>
                    <a:pt x="3459737" y="833641"/>
                    <a:pt x="3334683" y="786595"/>
                  </a:cubicBezTo>
                  <a:cubicBezTo>
                    <a:pt x="3209628" y="739549"/>
                    <a:pt x="3073147" y="794724"/>
                    <a:pt x="3029841" y="909836"/>
                  </a:cubicBezTo>
                  <a:cubicBezTo>
                    <a:pt x="2997363" y="996169"/>
                    <a:pt x="3026521" y="1091695"/>
                    <a:pt x="3095887" y="1153910"/>
                  </a:cubicBezTo>
                  <a:close/>
                  <a:moveTo>
                    <a:pt x="3521423" y="1860548"/>
                  </a:moveTo>
                  <a:cubicBezTo>
                    <a:pt x="3544546" y="1881285"/>
                    <a:pt x="3572135" y="1898322"/>
                    <a:pt x="3603399" y="1910084"/>
                  </a:cubicBezTo>
                  <a:cubicBezTo>
                    <a:pt x="3728453" y="1957130"/>
                    <a:pt x="3864935" y="1901953"/>
                    <a:pt x="3908240" y="1786842"/>
                  </a:cubicBezTo>
                  <a:cubicBezTo>
                    <a:pt x="3951546" y="1671732"/>
                    <a:pt x="3885275" y="1540278"/>
                    <a:pt x="3760220" y="1493232"/>
                  </a:cubicBezTo>
                  <a:cubicBezTo>
                    <a:pt x="3635166" y="1446186"/>
                    <a:pt x="3498684" y="1501363"/>
                    <a:pt x="3455379" y="1616474"/>
                  </a:cubicBezTo>
                  <a:cubicBezTo>
                    <a:pt x="3422900" y="1702807"/>
                    <a:pt x="3452057" y="1798333"/>
                    <a:pt x="3521423" y="1860548"/>
                  </a:cubicBezTo>
                  <a:close/>
                  <a:moveTo>
                    <a:pt x="3507502" y="2659088"/>
                  </a:moveTo>
                  <a:cubicBezTo>
                    <a:pt x="3530625" y="2679826"/>
                    <a:pt x="3558214" y="2696863"/>
                    <a:pt x="3589478" y="2708624"/>
                  </a:cubicBezTo>
                  <a:cubicBezTo>
                    <a:pt x="3714532" y="2755670"/>
                    <a:pt x="3851014" y="2700494"/>
                    <a:pt x="3894319" y="2585383"/>
                  </a:cubicBezTo>
                  <a:cubicBezTo>
                    <a:pt x="3937624" y="2470273"/>
                    <a:pt x="3871353" y="2338820"/>
                    <a:pt x="3746299" y="2291774"/>
                  </a:cubicBezTo>
                  <a:cubicBezTo>
                    <a:pt x="3621245" y="2244728"/>
                    <a:pt x="3484763" y="2299905"/>
                    <a:pt x="3441458" y="2415014"/>
                  </a:cubicBezTo>
                  <a:cubicBezTo>
                    <a:pt x="3408979" y="2501348"/>
                    <a:pt x="3438136" y="2596873"/>
                    <a:pt x="3507502" y="2659088"/>
                  </a:cubicBezTo>
                  <a:close/>
                  <a:moveTo>
                    <a:pt x="2750047" y="3029987"/>
                  </a:moveTo>
                  <a:cubicBezTo>
                    <a:pt x="2773168" y="3050726"/>
                    <a:pt x="2800759" y="3067763"/>
                    <a:pt x="2832021" y="3079524"/>
                  </a:cubicBezTo>
                  <a:cubicBezTo>
                    <a:pt x="2957076" y="3126570"/>
                    <a:pt x="3093558" y="3071393"/>
                    <a:pt x="3136863" y="2956283"/>
                  </a:cubicBezTo>
                  <a:cubicBezTo>
                    <a:pt x="3180168" y="2841172"/>
                    <a:pt x="3113897" y="2709719"/>
                    <a:pt x="2988843" y="2662673"/>
                  </a:cubicBezTo>
                  <a:cubicBezTo>
                    <a:pt x="2863789" y="2615627"/>
                    <a:pt x="2727307" y="2670804"/>
                    <a:pt x="2684001" y="2785914"/>
                  </a:cubicBezTo>
                  <a:cubicBezTo>
                    <a:pt x="2651523" y="2872247"/>
                    <a:pt x="2680681" y="2967773"/>
                    <a:pt x="2750047" y="3029987"/>
                  </a:cubicBezTo>
                  <a:close/>
                  <a:moveTo>
                    <a:pt x="1666926" y="2573567"/>
                  </a:moveTo>
                  <a:lnTo>
                    <a:pt x="1775047" y="423729"/>
                  </a:lnTo>
                  <a:lnTo>
                    <a:pt x="1991290" y="423729"/>
                  </a:lnTo>
                  <a:lnTo>
                    <a:pt x="2099411" y="2573567"/>
                  </a:lnTo>
                  <a:close/>
                  <a:moveTo>
                    <a:pt x="1154974" y="2568578"/>
                  </a:moveTo>
                  <a:cubicBezTo>
                    <a:pt x="1178096" y="2589317"/>
                    <a:pt x="1205685" y="2606354"/>
                    <a:pt x="1236949" y="2618115"/>
                  </a:cubicBezTo>
                  <a:cubicBezTo>
                    <a:pt x="1362003" y="2665161"/>
                    <a:pt x="1498485" y="2609985"/>
                    <a:pt x="1541790" y="2494874"/>
                  </a:cubicBezTo>
                  <a:cubicBezTo>
                    <a:pt x="1585096" y="2379763"/>
                    <a:pt x="1518825" y="2248310"/>
                    <a:pt x="1393770" y="2201264"/>
                  </a:cubicBezTo>
                  <a:cubicBezTo>
                    <a:pt x="1268716" y="2154218"/>
                    <a:pt x="1132234" y="2209394"/>
                    <a:pt x="1088929" y="2324505"/>
                  </a:cubicBezTo>
                  <a:cubicBezTo>
                    <a:pt x="1056450" y="2410839"/>
                    <a:pt x="1085608" y="2506364"/>
                    <a:pt x="1154974" y="2568578"/>
                  </a:cubicBezTo>
                  <a:close/>
                  <a:moveTo>
                    <a:pt x="1811301" y="3132571"/>
                  </a:moveTo>
                  <a:lnTo>
                    <a:pt x="1704026" y="2663196"/>
                  </a:lnTo>
                  <a:lnTo>
                    <a:pt x="2117930" y="2682436"/>
                  </a:lnTo>
                  <a:lnTo>
                    <a:pt x="1967575" y="3139835"/>
                  </a:lnTo>
                  <a:close/>
                  <a:moveTo>
                    <a:pt x="474734" y="2026084"/>
                  </a:moveTo>
                  <a:cubicBezTo>
                    <a:pt x="497856" y="2046823"/>
                    <a:pt x="525445" y="2063859"/>
                    <a:pt x="556709" y="2075621"/>
                  </a:cubicBezTo>
                  <a:cubicBezTo>
                    <a:pt x="681763" y="2122667"/>
                    <a:pt x="818245" y="2067490"/>
                    <a:pt x="861550" y="1952380"/>
                  </a:cubicBezTo>
                  <a:cubicBezTo>
                    <a:pt x="904855" y="1837269"/>
                    <a:pt x="838584" y="1705816"/>
                    <a:pt x="713530" y="1658770"/>
                  </a:cubicBezTo>
                  <a:cubicBezTo>
                    <a:pt x="588476" y="1611724"/>
                    <a:pt x="451994" y="1666900"/>
                    <a:pt x="408689" y="1782011"/>
                  </a:cubicBezTo>
                  <a:cubicBezTo>
                    <a:pt x="376210" y="1868344"/>
                    <a:pt x="405367" y="1963870"/>
                    <a:pt x="474734" y="2026084"/>
                  </a:cubicBezTo>
                  <a:close/>
                  <a:moveTo>
                    <a:pt x="470005" y="2517620"/>
                  </a:moveTo>
                  <a:cubicBezTo>
                    <a:pt x="142796" y="2243059"/>
                    <a:pt x="-69074" y="1913805"/>
                    <a:pt x="20698" y="1573981"/>
                  </a:cubicBezTo>
                  <a:cubicBezTo>
                    <a:pt x="290062" y="677171"/>
                    <a:pt x="1131284" y="1373424"/>
                    <a:pt x="1417683" y="1157395"/>
                  </a:cubicBezTo>
                  <a:cubicBezTo>
                    <a:pt x="1704082" y="941367"/>
                    <a:pt x="795764" y="512391"/>
                    <a:pt x="1486994" y="164947"/>
                  </a:cubicBezTo>
                  <a:cubicBezTo>
                    <a:pt x="1963635" y="-91969"/>
                    <a:pt x="2301495" y="-33140"/>
                    <a:pt x="2924035" y="233397"/>
                  </a:cubicBezTo>
                  <a:cubicBezTo>
                    <a:pt x="3546575" y="499935"/>
                    <a:pt x="4682373" y="1460700"/>
                    <a:pt x="4352060" y="2410274"/>
                  </a:cubicBezTo>
                  <a:cubicBezTo>
                    <a:pt x="4055563" y="3262631"/>
                    <a:pt x="2903863" y="3342769"/>
                    <a:pt x="2149143" y="3248705"/>
                  </a:cubicBezTo>
                  <a:cubicBezTo>
                    <a:pt x="2120485" y="3221681"/>
                    <a:pt x="2088781" y="3200633"/>
                    <a:pt x="2056697" y="3184977"/>
                  </a:cubicBezTo>
                  <a:lnTo>
                    <a:pt x="2029525" y="3174239"/>
                  </a:lnTo>
                  <a:lnTo>
                    <a:pt x="2074465" y="2961096"/>
                  </a:lnTo>
                  <a:cubicBezTo>
                    <a:pt x="2174448" y="2968058"/>
                    <a:pt x="2268303" y="2914369"/>
                    <a:pt x="2302852" y="2822534"/>
                  </a:cubicBezTo>
                  <a:cubicBezTo>
                    <a:pt x="2344980" y="2710550"/>
                    <a:pt x="2283405" y="2583099"/>
                    <a:pt x="2164586" y="2533664"/>
                  </a:cubicBezTo>
                  <a:lnTo>
                    <a:pt x="2177079" y="2474412"/>
                  </a:lnTo>
                  <a:lnTo>
                    <a:pt x="2181423" y="2474420"/>
                  </a:lnTo>
                  <a:lnTo>
                    <a:pt x="2180348" y="2458905"/>
                  </a:lnTo>
                  <a:lnTo>
                    <a:pt x="2183345" y="2444691"/>
                  </a:lnTo>
                  <a:lnTo>
                    <a:pt x="2179364" y="2444684"/>
                  </a:lnTo>
                  <a:lnTo>
                    <a:pt x="2069296" y="855315"/>
                  </a:lnTo>
                  <a:cubicBezTo>
                    <a:pt x="2264713" y="815272"/>
                    <a:pt x="2400776" y="670372"/>
                    <a:pt x="2376696" y="524656"/>
                  </a:cubicBezTo>
                  <a:cubicBezTo>
                    <a:pt x="2351678" y="373263"/>
                    <a:pt x="2163271" y="278317"/>
                    <a:pt x="1955875" y="312591"/>
                  </a:cubicBezTo>
                  <a:cubicBezTo>
                    <a:pt x="1748480" y="346862"/>
                    <a:pt x="1600634" y="497374"/>
                    <a:pt x="1625652" y="648768"/>
                  </a:cubicBezTo>
                  <a:cubicBezTo>
                    <a:pt x="1635034" y="705540"/>
                    <a:pt x="1667392" y="754373"/>
                    <a:pt x="1715112" y="791433"/>
                  </a:cubicBezTo>
                  <a:lnTo>
                    <a:pt x="1728511" y="799403"/>
                  </a:lnTo>
                  <a:lnTo>
                    <a:pt x="1608970" y="2443607"/>
                  </a:lnTo>
                  <a:lnTo>
                    <a:pt x="1608731" y="2443607"/>
                  </a:lnTo>
                  <a:lnTo>
                    <a:pt x="1608909" y="2444461"/>
                  </a:lnTo>
                  <a:lnTo>
                    <a:pt x="1606809" y="2473335"/>
                  </a:lnTo>
                  <a:lnTo>
                    <a:pt x="1614885" y="2473351"/>
                  </a:lnTo>
                  <a:lnTo>
                    <a:pt x="1760460" y="3176931"/>
                  </a:lnTo>
                  <a:cubicBezTo>
                    <a:pt x="1363839" y="3071567"/>
                    <a:pt x="842276" y="2829991"/>
                    <a:pt x="470005" y="2517620"/>
                  </a:cubicBezTo>
                  <a:close/>
                  <a:moveTo>
                    <a:pt x="1703651" y="4144665"/>
                  </a:moveTo>
                  <a:cubicBezTo>
                    <a:pt x="1692426" y="4135382"/>
                    <a:pt x="1682479" y="4126471"/>
                    <a:pt x="1673433" y="4117764"/>
                  </a:cubicBezTo>
                  <a:cubicBezTo>
                    <a:pt x="1630012" y="4075967"/>
                    <a:pt x="1607344" y="4038835"/>
                    <a:pt x="1563711" y="3987474"/>
                  </a:cubicBezTo>
                  <a:cubicBezTo>
                    <a:pt x="1428119" y="3754817"/>
                    <a:pt x="1459551" y="3514918"/>
                    <a:pt x="1577437" y="3369529"/>
                  </a:cubicBezTo>
                  <a:cubicBezTo>
                    <a:pt x="1695323" y="3224139"/>
                    <a:pt x="1812160" y="3189516"/>
                    <a:pt x="1943877" y="3254126"/>
                  </a:cubicBezTo>
                  <a:cubicBezTo>
                    <a:pt x="2075594" y="3318736"/>
                    <a:pt x="2201944" y="3486346"/>
                    <a:pt x="2150195" y="3720844"/>
                  </a:cubicBezTo>
                  <a:cubicBezTo>
                    <a:pt x="2053054" y="4010881"/>
                    <a:pt x="2046121" y="3999957"/>
                    <a:pt x="2256634" y="4453092"/>
                  </a:cubicBezTo>
                  <a:cubicBezTo>
                    <a:pt x="1923422" y="4292924"/>
                    <a:pt x="1782225" y="4209649"/>
                    <a:pt x="1703651" y="414466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CF2213-852E-4240-813E-B4BEE73B7B5F}"/>
                </a:ext>
              </a:extLst>
            </p:cNvPr>
            <p:cNvGrpSpPr/>
            <p:nvPr/>
          </p:nvGrpSpPr>
          <p:grpSpPr>
            <a:xfrm>
              <a:off x="7721588" y="2772298"/>
              <a:ext cx="988480" cy="987025"/>
              <a:chOff x="2611714" y="1452659"/>
              <a:chExt cx="3963104" cy="3957283"/>
            </a:xfrm>
            <a:solidFill>
              <a:schemeClr val="bg1"/>
            </a:solidFill>
          </p:grpSpPr>
          <p:sp>
            <p:nvSpPr>
              <p:cNvPr id="17" name="Round Same Side Corner Rectangle 4">
                <a:extLst>
                  <a:ext uri="{FF2B5EF4-FFF2-40B4-BE49-F238E27FC236}">
                    <a16:creationId xmlns:a16="http://schemas.microsoft.com/office/drawing/2014/main" id="{15E8845B-2966-4D6E-BF28-D4FFBE0924ED}"/>
                  </a:ext>
                </a:extLst>
              </p:cNvPr>
              <p:cNvSpPr/>
              <p:nvPr/>
            </p:nvSpPr>
            <p:spPr>
              <a:xfrm rot="5400000">
                <a:off x="3996576" y="67797"/>
                <a:ext cx="1193379" cy="3963104"/>
              </a:xfrm>
              <a:custGeom>
                <a:avLst/>
                <a:gdLst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4005634 h 4005634"/>
                  <a:gd name="connsiteX7" fmla="*/ 0 w 792088"/>
                  <a:gd name="connsiteY7" fmla="*/ 259607 h 4005634"/>
                  <a:gd name="connsiteX8" fmla="*/ 259607 w 792088"/>
                  <a:gd name="connsiteY8" fmla="*/ 0 h 4005634"/>
                  <a:gd name="connsiteX0" fmla="*/ 270239 w 802720"/>
                  <a:gd name="connsiteY0" fmla="*/ 0 h 4005634"/>
                  <a:gd name="connsiteX1" fmla="*/ 543113 w 802720"/>
                  <a:gd name="connsiteY1" fmla="*/ 0 h 4005634"/>
                  <a:gd name="connsiteX2" fmla="*/ 802720 w 802720"/>
                  <a:gd name="connsiteY2" fmla="*/ 259607 h 4005634"/>
                  <a:gd name="connsiteX3" fmla="*/ 802720 w 802720"/>
                  <a:gd name="connsiteY3" fmla="*/ 4005634 h 4005634"/>
                  <a:gd name="connsiteX4" fmla="*/ 802720 w 802720"/>
                  <a:gd name="connsiteY4" fmla="*/ 4005634 h 4005634"/>
                  <a:gd name="connsiteX5" fmla="*/ 10632 w 802720"/>
                  <a:gd name="connsiteY5" fmla="*/ 4005634 h 4005634"/>
                  <a:gd name="connsiteX6" fmla="*/ 0 w 802720"/>
                  <a:gd name="connsiteY6" fmla="*/ 3590965 h 4005634"/>
                  <a:gd name="connsiteX7" fmla="*/ 10632 w 802720"/>
                  <a:gd name="connsiteY7" fmla="*/ 259607 h 4005634"/>
                  <a:gd name="connsiteX8" fmla="*/ 270239 w 802720"/>
                  <a:gd name="connsiteY8" fmla="*/ 0 h 4005634"/>
                  <a:gd name="connsiteX0" fmla="*/ 280872 w 813353"/>
                  <a:gd name="connsiteY0" fmla="*/ 0 h 4005634"/>
                  <a:gd name="connsiteX1" fmla="*/ 553746 w 813353"/>
                  <a:gd name="connsiteY1" fmla="*/ 0 h 4005634"/>
                  <a:gd name="connsiteX2" fmla="*/ 813353 w 813353"/>
                  <a:gd name="connsiteY2" fmla="*/ 259607 h 4005634"/>
                  <a:gd name="connsiteX3" fmla="*/ 813353 w 813353"/>
                  <a:gd name="connsiteY3" fmla="*/ 4005634 h 4005634"/>
                  <a:gd name="connsiteX4" fmla="*/ 813353 w 813353"/>
                  <a:gd name="connsiteY4" fmla="*/ 4005634 h 4005634"/>
                  <a:gd name="connsiteX5" fmla="*/ 21265 w 813353"/>
                  <a:gd name="connsiteY5" fmla="*/ 4005634 h 4005634"/>
                  <a:gd name="connsiteX6" fmla="*/ 0 w 813353"/>
                  <a:gd name="connsiteY6" fmla="*/ 3590965 h 4005634"/>
                  <a:gd name="connsiteX7" fmla="*/ 21265 w 813353"/>
                  <a:gd name="connsiteY7" fmla="*/ 259607 h 4005634"/>
                  <a:gd name="connsiteX8" fmla="*/ 280872 w 813353"/>
                  <a:gd name="connsiteY8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0 w 792088"/>
                  <a:gd name="connsiteY5" fmla="*/ 4005634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792088"/>
                  <a:gd name="connsiteY0" fmla="*/ 0 h 4005634"/>
                  <a:gd name="connsiteX1" fmla="*/ 532481 w 792088"/>
                  <a:gd name="connsiteY1" fmla="*/ 0 h 4005634"/>
                  <a:gd name="connsiteX2" fmla="*/ 792088 w 792088"/>
                  <a:gd name="connsiteY2" fmla="*/ 259607 h 4005634"/>
                  <a:gd name="connsiteX3" fmla="*/ 792088 w 792088"/>
                  <a:gd name="connsiteY3" fmla="*/ 4005634 h 4005634"/>
                  <a:gd name="connsiteX4" fmla="*/ 792088 w 792088"/>
                  <a:gd name="connsiteY4" fmla="*/ 4005634 h 4005634"/>
                  <a:gd name="connsiteX5" fmla="*/ 10633 w 792088"/>
                  <a:gd name="connsiteY5" fmla="*/ 3101867 h 4005634"/>
                  <a:gd name="connsiteX6" fmla="*/ 0 w 792088"/>
                  <a:gd name="connsiteY6" fmla="*/ 259607 h 4005634"/>
                  <a:gd name="connsiteX7" fmla="*/ 259607 w 792088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88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05634"/>
                  <a:gd name="connsiteX1" fmla="*/ 532481 w 1004739"/>
                  <a:gd name="connsiteY1" fmla="*/ 0 h 4005634"/>
                  <a:gd name="connsiteX2" fmla="*/ 792088 w 1004739"/>
                  <a:gd name="connsiteY2" fmla="*/ 259607 h 4005634"/>
                  <a:gd name="connsiteX3" fmla="*/ 792090 w 1004739"/>
                  <a:gd name="connsiteY3" fmla="*/ 4005634 h 4005634"/>
                  <a:gd name="connsiteX4" fmla="*/ 1004739 w 1004739"/>
                  <a:gd name="connsiteY4" fmla="*/ 3941839 h 4005634"/>
                  <a:gd name="connsiteX5" fmla="*/ 10633 w 1004739"/>
                  <a:gd name="connsiteY5" fmla="*/ 3101867 h 4005634"/>
                  <a:gd name="connsiteX6" fmla="*/ 0 w 1004739"/>
                  <a:gd name="connsiteY6" fmla="*/ 259607 h 4005634"/>
                  <a:gd name="connsiteX7" fmla="*/ 259607 w 1004739"/>
                  <a:gd name="connsiteY7" fmla="*/ 0 h 4005634"/>
                  <a:gd name="connsiteX0" fmla="*/ 259607 w 1004739"/>
                  <a:gd name="connsiteY0" fmla="*/ 0 h 4016266"/>
                  <a:gd name="connsiteX1" fmla="*/ 532481 w 1004739"/>
                  <a:gd name="connsiteY1" fmla="*/ 0 h 4016266"/>
                  <a:gd name="connsiteX2" fmla="*/ 792088 w 1004739"/>
                  <a:gd name="connsiteY2" fmla="*/ 259607 h 4016266"/>
                  <a:gd name="connsiteX3" fmla="*/ 802725 w 1004739"/>
                  <a:gd name="connsiteY3" fmla="*/ 4016266 h 4016266"/>
                  <a:gd name="connsiteX4" fmla="*/ 1004739 w 1004739"/>
                  <a:gd name="connsiteY4" fmla="*/ 3941839 h 4016266"/>
                  <a:gd name="connsiteX5" fmla="*/ 10633 w 1004739"/>
                  <a:gd name="connsiteY5" fmla="*/ 3101867 h 4016266"/>
                  <a:gd name="connsiteX6" fmla="*/ 0 w 1004739"/>
                  <a:gd name="connsiteY6" fmla="*/ 259607 h 4016266"/>
                  <a:gd name="connsiteX7" fmla="*/ 259607 w 1004739"/>
                  <a:gd name="connsiteY7" fmla="*/ 0 h 4016266"/>
                  <a:gd name="connsiteX0" fmla="*/ 259607 w 1040242"/>
                  <a:gd name="connsiteY0" fmla="*/ 0 h 3941839"/>
                  <a:gd name="connsiteX1" fmla="*/ 532481 w 1040242"/>
                  <a:gd name="connsiteY1" fmla="*/ 0 h 3941839"/>
                  <a:gd name="connsiteX2" fmla="*/ 792088 w 1040242"/>
                  <a:gd name="connsiteY2" fmla="*/ 259607 h 3941839"/>
                  <a:gd name="connsiteX3" fmla="*/ 1004739 w 1040242"/>
                  <a:gd name="connsiteY3" fmla="*/ 3941839 h 3941839"/>
                  <a:gd name="connsiteX4" fmla="*/ 10633 w 1040242"/>
                  <a:gd name="connsiteY4" fmla="*/ 3101867 h 3941839"/>
                  <a:gd name="connsiteX5" fmla="*/ 0 w 1040242"/>
                  <a:gd name="connsiteY5" fmla="*/ 259607 h 3941839"/>
                  <a:gd name="connsiteX6" fmla="*/ 259607 w 1040242"/>
                  <a:gd name="connsiteY6" fmla="*/ 0 h 3941839"/>
                  <a:gd name="connsiteX0" fmla="*/ 259607 w 1384020"/>
                  <a:gd name="connsiteY0" fmla="*/ 0 h 3984369"/>
                  <a:gd name="connsiteX1" fmla="*/ 532481 w 1384020"/>
                  <a:gd name="connsiteY1" fmla="*/ 0 h 3984369"/>
                  <a:gd name="connsiteX2" fmla="*/ 792088 w 1384020"/>
                  <a:gd name="connsiteY2" fmla="*/ 259607 h 3984369"/>
                  <a:gd name="connsiteX3" fmla="*/ 1366248 w 1384020"/>
                  <a:gd name="connsiteY3" fmla="*/ 3984369 h 3984369"/>
                  <a:gd name="connsiteX4" fmla="*/ 10633 w 1384020"/>
                  <a:gd name="connsiteY4" fmla="*/ 3101867 h 3984369"/>
                  <a:gd name="connsiteX5" fmla="*/ 0 w 1384020"/>
                  <a:gd name="connsiteY5" fmla="*/ 259607 h 3984369"/>
                  <a:gd name="connsiteX6" fmla="*/ 259607 w 1384020"/>
                  <a:gd name="connsiteY6" fmla="*/ 0 h 3984369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28565"/>
                  <a:gd name="connsiteY0" fmla="*/ 0 h 4016267"/>
                  <a:gd name="connsiteX1" fmla="*/ 532481 w 1128565"/>
                  <a:gd name="connsiteY1" fmla="*/ 0 h 4016267"/>
                  <a:gd name="connsiteX2" fmla="*/ 792088 w 1128565"/>
                  <a:gd name="connsiteY2" fmla="*/ 259607 h 4016267"/>
                  <a:gd name="connsiteX3" fmla="*/ 1100436 w 1128565"/>
                  <a:gd name="connsiteY3" fmla="*/ 4016267 h 4016267"/>
                  <a:gd name="connsiteX4" fmla="*/ 10633 w 1128565"/>
                  <a:gd name="connsiteY4" fmla="*/ 3101867 h 4016267"/>
                  <a:gd name="connsiteX5" fmla="*/ 0 w 1128565"/>
                  <a:gd name="connsiteY5" fmla="*/ 259607 h 4016267"/>
                  <a:gd name="connsiteX6" fmla="*/ 259607 w 1128565"/>
                  <a:gd name="connsiteY6" fmla="*/ 0 h 4016267"/>
                  <a:gd name="connsiteX0" fmla="*/ 259607 w 1148583"/>
                  <a:gd name="connsiteY0" fmla="*/ 0 h 3963104"/>
                  <a:gd name="connsiteX1" fmla="*/ 532481 w 1148583"/>
                  <a:gd name="connsiteY1" fmla="*/ 0 h 3963104"/>
                  <a:gd name="connsiteX2" fmla="*/ 792088 w 1148583"/>
                  <a:gd name="connsiteY2" fmla="*/ 259607 h 3963104"/>
                  <a:gd name="connsiteX3" fmla="*/ 1121701 w 1148583"/>
                  <a:gd name="connsiteY3" fmla="*/ 3963104 h 3963104"/>
                  <a:gd name="connsiteX4" fmla="*/ 10633 w 1148583"/>
                  <a:gd name="connsiteY4" fmla="*/ 3101867 h 3963104"/>
                  <a:gd name="connsiteX5" fmla="*/ 0 w 1148583"/>
                  <a:gd name="connsiteY5" fmla="*/ 259607 h 3963104"/>
                  <a:gd name="connsiteX6" fmla="*/ 259607 w 1148583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180707"/>
                  <a:gd name="connsiteY0" fmla="*/ 0 h 3963104"/>
                  <a:gd name="connsiteX1" fmla="*/ 564605 w 1180707"/>
                  <a:gd name="connsiteY1" fmla="*/ 0 h 3963104"/>
                  <a:gd name="connsiteX2" fmla="*/ 824212 w 1180707"/>
                  <a:gd name="connsiteY2" fmla="*/ 259607 h 3963104"/>
                  <a:gd name="connsiteX3" fmla="*/ 1153825 w 1180707"/>
                  <a:gd name="connsiteY3" fmla="*/ 3963104 h 3963104"/>
                  <a:gd name="connsiteX4" fmla="*/ 228 w 1180707"/>
                  <a:gd name="connsiteY4" fmla="*/ 2867951 h 3963104"/>
                  <a:gd name="connsiteX5" fmla="*/ 32124 w 1180707"/>
                  <a:gd name="connsiteY5" fmla="*/ 259607 h 3963104"/>
                  <a:gd name="connsiteX6" fmla="*/ 291731 w 1180707"/>
                  <a:gd name="connsiteY6" fmla="*/ 0 h 3963104"/>
                  <a:gd name="connsiteX0" fmla="*/ 291731 w 1210113"/>
                  <a:gd name="connsiteY0" fmla="*/ 0 h 3963640"/>
                  <a:gd name="connsiteX1" fmla="*/ 564605 w 1210113"/>
                  <a:gd name="connsiteY1" fmla="*/ 0 h 3963640"/>
                  <a:gd name="connsiteX2" fmla="*/ 824212 w 1210113"/>
                  <a:gd name="connsiteY2" fmla="*/ 259607 h 3963640"/>
                  <a:gd name="connsiteX3" fmla="*/ 1153825 w 1210113"/>
                  <a:gd name="connsiteY3" fmla="*/ 3963104 h 3963640"/>
                  <a:gd name="connsiteX4" fmla="*/ 228 w 1210113"/>
                  <a:gd name="connsiteY4" fmla="*/ 2867951 h 3963640"/>
                  <a:gd name="connsiteX5" fmla="*/ 32124 w 1210113"/>
                  <a:gd name="connsiteY5" fmla="*/ 259607 h 3963640"/>
                  <a:gd name="connsiteX6" fmla="*/ 291731 w 1210113"/>
                  <a:gd name="connsiteY6" fmla="*/ 0 h 3963640"/>
                  <a:gd name="connsiteX0" fmla="*/ 291731 w 1202597"/>
                  <a:gd name="connsiteY0" fmla="*/ 0 h 3963104"/>
                  <a:gd name="connsiteX1" fmla="*/ 564605 w 1202597"/>
                  <a:gd name="connsiteY1" fmla="*/ 0 h 3963104"/>
                  <a:gd name="connsiteX2" fmla="*/ 824212 w 1202597"/>
                  <a:gd name="connsiteY2" fmla="*/ 259607 h 3963104"/>
                  <a:gd name="connsiteX3" fmla="*/ 865240 w 1202597"/>
                  <a:gd name="connsiteY3" fmla="*/ 2853423 h 3963104"/>
                  <a:gd name="connsiteX4" fmla="*/ 1153825 w 1202597"/>
                  <a:gd name="connsiteY4" fmla="*/ 3963104 h 3963104"/>
                  <a:gd name="connsiteX5" fmla="*/ 228 w 1202597"/>
                  <a:gd name="connsiteY5" fmla="*/ 2867951 h 3963104"/>
                  <a:gd name="connsiteX6" fmla="*/ 32124 w 1202597"/>
                  <a:gd name="connsiteY6" fmla="*/ 259607 h 3963104"/>
                  <a:gd name="connsiteX7" fmla="*/ 291731 w 1202597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53423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100"/>
                  <a:gd name="connsiteY0" fmla="*/ 0 h 3963104"/>
                  <a:gd name="connsiteX1" fmla="*/ 564605 w 1195100"/>
                  <a:gd name="connsiteY1" fmla="*/ 0 h 3963104"/>
                  <a:gd name="connsiteX2" fmla="*/ 824212 w 1195100"/>
                  <a:gd name="connsiteY2" fmla="*/ 259607 h 3963104"/>
                  <a:gd name="connsiteX3" fmla="*/ 833342 w 1195100"/>
                  <a:gd name="connsiteY3" fmla="*/ 2864055 h 3963104"/>
                  <a:gd name="connsiteX4" fmla="*/ 1153825 w 1195100"/>
                  <a:gd name="connsiteY4" fmla="*/ 3963104 h 3963104"/>
                  <a:gd name="connsiteX5" fmla="*/ 228 w 1195100"/>
                  <a:gd name="connsiteY5" fmla="*/ 2867951 h 3963104"/>
                  <a:gd name="connsiteX6" fmla="*/ 32124 w 1195100"/>
                  <a:gd name="connsiteY6" fmla="*/ 259607 h 3963104"/>
                  <a:gd name="connsiteX7" fmla="*/ 291731 w 1195100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7202"/>
                  <a:gd name="connsiteY0" fmla="*/ 0 h 3963104"/>
                  <a:gd name="connsiteX1" fmla="*/ 564605 w 1197202"/>
                  <a:gd name="connsiteY1" fmla="*/ 0 h 3963104"/>
                  <a:gd name="connsiteX2" fmla="*/ 824212 w 1197202"/>
                  <a:gd name="connsiteY2" fmla="*/ 259607 h 3963104"/>
                  <a:gd name="connsiteX3" fmla="*/ 865240 w 1197202"/>
                  <a:gd name="connsiteY3" fmla="*/ 2864055 h 3963104"/>
                  <a:gd name="connsiteX4" fmla="*/ 1153825 w 1197202"/>
                  <a:gd name="connsiteY4" fmla="*/ 3963104 h 3963104"/>
                  <a:gd name="connsiteX5" fmla="*/ 228 w 1197202"/>
                  <a:gd name="connsiteY5" fmla="*/ 2867951 h 3963104"/>
                  <a:gd name="connsiteX6" fmla="*/ 32124 w 1197202"/>
                  <a:gd name="connsiteY6" fmla="*/ 259607 h 3963104"/>
                  <a:gd name="connsiteX7" fmla="*/ 291731 w 1197202"/>
                  <a:gd name="connsiteY7" fmla="*/ 0 h 3963104"/>
                  <a:gd name="connsiteX0" fmla="*/ 291731 w 1195777"/>
                  <a:gd name="connsiteY0" fmla="*/ 0 h 3963104"/>
                  <a:gd name="connsiteX1" fmla="*/ 564605 w 1195777"/>
                  <a:gd name="connsiteY1" fmla="*/ 0 h 3963104"/>
                  <a:gd name="connsiteX2" fmla="*/ 824212 w 1195777"/>
                  <a:gd name="connsiteY2" fmla="*/ 259607 h 3963104"/>
                  <a:gd name="connsiteX3" fmla="*/ 843975 w 1195777"/>
                  <a:gd name="connsiteY3" fmla="*/ 2832157 h 3963104"/>
                  <a:gd name="connsiteX4" fmla="*/ 1153825 w 1195777"/>
                  <a:gd name="connsiteY4" fmla="*/ 3963104 h 3963104"/>
                  <a:gd name="connsiteX5" fmla="*/ 228 w 1195777"/>
                  <a:gd name="connsiteY5" fmla="*/ 2867951 h 3963104"/>
                  <a:gd name="connsiteX6" fmla="*/ 32124 w 1195777"/>
                  <a:gd name="connsiteY6" fmla="*/ 259607 h 3963104"/>
                  <a:gd name="connsiteX7" fmla="*/ 291731 w 1195777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4715"/>
                  <a:gd name="connsiteY0" fmla="*/ 0 h 3963104"/>
                  <a:gd name="connsiteX1" fmla="*/ 564605 w 1194715"/>
                  <a:gd name="connsiteY1" fmla="*/ 0 h 3963104"/>
                  <a:gd name="connsiteX2" fmla="*/ 824212 w 1194715"/>
                  <a:gd name="connsiteY2" fmla="*/ 259607 h 3963104"/>
                  <a:gd name="connsiteX3" fmla="*/ 827147 w 1194715"/>
                  <a:gd name="connsiteY3" fmla="*/ 2820937 h 3963104"/>
                  <a:gd name="connsiteX4" fmla="*/ 1153825 w 1194715"/>
                  <a:gd name="connsiteY4" fmla="*/ 3963104 h 3963104"/>
                  <a:gd name="connsiteX5" fmla="*/ 228 w 1194715"/>
                  <a:gd name="connsiteY5" fmla="*/ 2867951 h 3963104"/>
                  <a:gd name="connsiteX6" fmla="*/ 32124 w 1194715"/>
                  <a:gd name="connsiteY6" fmla="*/ 259607 h 3963104"/>
                  <a:gd name="connsiteX7" fmla="*/ 291731 w 1194715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  <a:gd name="connsiteX0" fmla="*/ 291731 w 1193379"/>
                  <a:gd name="connsiteY0" fmla="*/ 0 h 3963104"/>
                  <a:gd name="connsiteX1" fmla="*/ 564605 w 1193379"/>
                  <a:gd name="connsiteY1" fmla="*/ 0 h 3963104"/>
                  <a:gd name="connsiteX2" fmla="*/ 824212 w 1193379"/>
                  <a:gd name="connsiteY2" fmla="*/ 259607 h 3963104"/>
                  <a:gd name="connsiteX3" fmla="*/ 804710 w 1193379"/>
                  <a:gd name="connsiteY3" fmla="*/ 2820937 h 3963104"/>
                  <a:gd name="connsiteX4" fmla="*/ 1153825 w 1193379"/>
                  <a:gd name="connsiteY4" fmla="*/ 3963104 h 3963104"/>
                  <a:gd name="connsiteX5" fmla="*/ 228 w 1193379"/>
                  <a:gd name="connsiteY5" fmla="*/ 2867951 h 3963104"/>
                  <a:gd name="connsiteX6" fmla="*/ 32124 w 1193379"/>
                  <a:gd name="connsiteY6" fmla="*/ 259607 h 3963104"/>
                  <a:gd name="connsiteX7" fmla="*/ 291731 w 1193379"/>
                  <a:gd name="connsiteY7" fmla="*/ 0 h 3963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3379" h="3963104">
                    <a:moveTo>
                      <a:pt x="291731" y="0"/>
                    </a:moveTo>
                    <a:lnTo>
                      <a:pt x="564605" y="0"/>
                    </a:lnTo>
                    <a:cubicBezTo>
                      <a:pt x="707982" y="0"/>
                      <a:pt x="824212" y="116230"/>
                      <a:pt x="824212" y="259607"/>
                    </a:cubicBezTo>
                    <a:cubicBezTo>
                      <a:pt x="812311" y="1450613"/>
                      <a:pt x="789639" y="1742312"/>
                      <a:pt x="804710" y="2820937"/>
                    </a:cubicBezTo>
                    <a:cubicBezTo>
                      <a:pt x="785221" y="3416922"/>
                      <a:pt x="1344067" y="3958911"/>
                      <a:pt x="1153825" y="3963104"/>
                    </a:cubicBezTo>
                    <a:cubicBezTo>
                      <a:pt x="691323" y="3853235"/>
                      <a:pt x="5536" y="3498816"/>
                      <a:pt x="228" y="2867951"/>
                    </a:cubicBezTo>
                    <a:cubicBezTo>
                      <a:pt x="-3316" y="1920531"/>
                      <a:pt x="35668" y="1207027"/>
                      <a:pt x="32124" y="259607"/>
                    </a:cubicBezTo>
                    <a:cubicBezTo>
                      <a:pt x="32124" y="116230"/>
                      <a:pt x="148354" y="0"/>
                      <a:pt x="2917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Round Same Side Corner Rectangle 6">
                <a:extLst>
                  <a:ext uri="{FF2B5EF4-FFF2-40B4-BE49-F238E27FC236}">
                    <a16:creationId xmlns:a16="http://schemas.microsoft.com/office/drawing/2014/main" id="{1B97F382-F14A-4396-9572-814AC9894D76}"/>
                  </a:ext>
                </a:extLst>
              </p:cNvPr>
              <p:cNvSpPr/>
              <p:nvPr/>
            </p:nvSpPr>
            <p:spPr>
              <a:xfrm rot="10800000">
                <a:off x="3313887" y="2197644"/>
                <a:ext cx="970080" cy="3202984"/>
              </a:xfrm>
              <a:custGeom>
                <a:avLst/>
                <a:gdLst>
                  <a:gd name="connsiteX0" fmla="*/ 387196 w 792088"/>
                  <a:gd name="connsiteY0" fmla="*/ 0 h 2736304"/>
                  <a:gd name="connsiteX1" fmla="*/ 404892 w 792088"/>
                  <a:gd name="connsiteY1" fmla="*/ 0 h 2736304"/>
                  <a:gd name="connsiteX2" fmla="*/ 792088 w 792088"/>
                  <a:gd name="connsiteY2" fmla="*/ 387196 h 2736304"/>
                  <a:gd name="connsiteX3" fmla="*/ 792088 w 792088"/>
                  <a:gd name="connsiteY3" fmla="*/ 2736304 h 2736304"/>
                  <a:gd name="connsiteX4" fmla="*/ 792088 w 792088"/>
                  <a:gd name="connsiteY4" fmla="*/ 2736304 h 2736304"/>
                  <a:gd name="connsiteX5" fmla="*/ 0 w 792088"/>
                  <a:gd name="connsiteY5" fmla="*/ 2736304 h 2736304"/>
                  <a:gd name="connsiteX6" fmla="*/ 0 w 792088"/>
                  <a:gd name="connsiteY6" fmla="*/ 2736304 h 2736304"/>
                  <a:gd name="connsiteX7" fmla="*/ 0 w 792088"/>
                  <a:gd name="connsiteY7" fmla="*/ 387196 h 2736304"/>
                  <a:gd name="connsiteX8" fmla="*/ 387196 w 792088"/>
                  <a:gd name="connsiteY8" fmla="*/ 0 h 273630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792088"/>
                  <a:gd name="connsiteY0" fmla="*/ 0 h 3236034"/>
                  <a:gd name="connsiteX1" fmla="*/ 404892 w 792088"/>
                  <a:gd name="connsiteY1" fmla="*/ 499730 h 3236034"/>
                  <a:gd name="connsiteX2" fmla="*/ 792088 w 792088"/>
                  <a:gd name="connsiteY2" fmla="*/ 886926 h 3236034"/>
                  <a:gd name="connsiteX3" fmla="*/ 792088 w 792088"/>
                  <a:gd name="connsiteY3" fmla="*/ 3236034 h 3236034"/>
                  <a:gd name="connsiteX4" fmla="*/ 792088 w 792088"/>
                  <a:gd name="connsiteY4" fmla="*/ 3236034 h 3236034"/>
                  <a:gd name="connsiteX5" fmla="*/ 0 w 792088"/>
                  <a:gd name="connsiteY5" fmla="*/ 3236034 h 3236034"/>
                  <a:gd name="connsiteX6" fmla="*/ 0 w 792088"/>
                  <a:gd name="connsiteY6" fmla="*/ 3236034 h 3236034"/>
                  <a:gd name="connsiteX7" fmla="*/ 0 w 792088"/>
                  <a:gd name="connsiteY7" fmla="*/ 886926 h 3236034"/>
                  <a:gd name="connsiteX8" fmla="*/ 397829 w 792088"/>
                  <a:gd name="connsiteY8" fmla="*/ 0 h 3236034"/>
                  <a:gd name="connsiteX0" fmla="*/ 397829 w 898729"/>
                  <a:gd name="connsiteY0" fmla="*/ 0 h 3236034"/>
                  <a:gd name="connsiteX1" fmla="*/ 755766 w 898729"/>
                  <a:gd name="connsiteY1" fmla="*/ 202018 h 3236034"/>
                  <a:gd name="connsiteX2" fmla="*/ 792088 w 898729"/>
                  <a:gd name="connsiteY2" fmla="*/ 886926 h 3236034"/>
                  <a:gd name="connsiteX3" fmla="*/ 792088 w 898729"/>
                  <a:gd name="connsiteY3" fmla="*/ 3236034 h 3236034"/>
                  <a:gd name="connsiteX4" fmla="*/ 792088 w 898729"/>
                  <a:gd name="connsiteY4" fmla="*/ 3236034 h 3236034"/>
                  <a:gd name="connsiteX5" fmla="*/ 0 w 898729"/>
                  <a:gd name="connsiteY5" fmla="*/ 3236034 h 3236034"/>
                  <a:gd name="connsiteX6" fmla="*/ 0 w 898729"/>
                  <a:gd name="connsiteY6" fmla="*/ 3236034 h 3236034"/>
                  <a:gd name="connsiteX7" fmla="*/ 0 w 898729"/>
                  <a:gd name="connsiteY7" fmla="*/ 886926 h 3236034"/>
                  <a:gd name="connsiteX8" fmla="*/ 397829 w 898729"/>
                  <a:gd name="connsiteY8" fmla="*/ 0 h 3236034"/>
                  <a:gd name="connsiteX0" fmla="*/ 397829 w 901981"/>
                  <a:gd name="connsiteY0" fmla="*/ 0 h 3236034"/>
                  <a:gd name="connsiteX1" fmla="*/ 755766 w 901981"/>
                  <a:gd name="connsiteY1" fmla="*/ 202018 h 3236034"/>
                  <a:gd name="connsiteX2" fmla="*/ 802721 w 901981"/>
                  <a:gd name="connsiteY2" fmla="*/ 1099577 h 3236034"/>
                  <a:gd name="connsiteX3" fmla="*/ 792088 w 901981"/>
                  <a:gd name="connsiteY3" fmla="*/ 3236034 h 3236034"/>
                  <a:gd name="connsiteX4" fmla="*/ 792088 w 901981"/>
                  <a:gd name="connsiteY4" fmla="*/ 3236034 h 3236034"/>
                  <a:gd name="connsiteX5" fmla="*/ 0 w 901981"/>
                  <a:gd name="connsiteY5" fmla="*/ 3236034 h 3236034"/>
                  <a:gd name="connsiteX6" fmla="*/ 0 w 901981"/>
                  <a:gd name="connsiteY6" fmla="*/ 3236034 h 3236034"/>
                  <a:gd name="connsiteX7" fmla="*/ 0 w 901981"/>
                  <a:gd name="connsiteY7" fmla="*/ 886926 h 3236034"/>
                  <a:gd name="connsiteX8" fmla="*/ 397829 w 901981"/>
                  <a:gd name="connsiteY8" fmla="*/ 0 h 3236034"/>
                  <a:gd name="connsiteX0" fmla="*/ 397829 w 951558"/>
                  <a:gd name="connsiteY0" fmla="*/ 0 h 3236034"/>
                  <a:gd name="connsiteX1" fmla="*/ 755766 w 951558"/>
                  <a:gd name="connsiteY1" fmla="*/ 202018 h 3236034"/>
                  <a:gd name="connsiteX2" fmla="*/ 802721 w 951558"/>
                  <a:gd name="connsiteY2" fmla="*/ 1099577 h 3236034"/>
                  <a:gd name="connsiteX3" fmla="*/ 792088 w 951558"/>
                  <a:gd name="connsiteY3" fmla="*/ 3236034 h 3236034"/>
                  <a:gd name="connsiteX4" fmla="*/ 792088 w 951558"/>
                  <a:gd name="connsiteY4" fmla="*/ 3236034 h 3236034"/>
                  <a:gd name="connsiteX5" fmla="*/ 0 w 951558"/>
                  <a:gd name="connsiteY5" fmla="*/ 3236034 h 3236034"/>
                  <a:gd name="connsiteX6" fmla="*/ 0 w 951558"/>
                  <a:gd name="connsiteY6" fmla="*/ 3236034 h 3236034"/>
                  <a:gd name="connsiteX7" fmla="*/ 0 w 951558"/>
                  <a:gd name="connsiteY7" fmla="*/ 886926 h 3236034"/>
                  <a:gd name="connsiteX8" fmla="*/ 397829 w 951558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1016715"/>
                  <a:gd name="connsiteY0" fmla="*/ 0 h 3236034"/>
                  <a:gd name="connsiteX1" fmla="*/ 862091 w 1016715"/>
                  <a:gd name="connsiteY1" fmla="*/ 191385 h 3236034"/>
                  <a:gd name="connsiteX2" fmla="*/ 802721 w 1016715"/>
                  <a:gd name="connsiteY2" fmla="*/ 1099577 h 3236034"/>
                  <a:gd name="connsiteX3" fmla="*/ 792088 w 1016715"/>
                  <a:gd name="connsiteY3" fmla="*/ 3236034 h 3236034"/>
                  <a:gd name="connsiteX4" fmla="*/ 792088 w 1016715"/>
                  <a:gd name="connsiteY4" fmla="*/ 3236034 h 3236034"/>
                  <a:gd name="connsiteX5" fmla="*/ 0 w 1016715"/>
                  <a:gd name="connsiteY5" fmla="*/ 3236034 h 3236034"/>
                  <a:gd name="connsiteX6" fmla="*/ 0 w 1016715"/>
                  <a:gd name="connsiteY6" fmla="*/ 3236034 h 3236034"/>
                  <a:gd name="connsiteX7" fmla="*/ 0 w 1016715"/>
                  <a:gd name="connsiteY7" fmla="*/ 886926 h 3236034"/>
                  <a:gd name="connsiteX8" fmla="*/ 397829 w 1016715"/>
                  <a:gd name="connsiteY8" fmla="*/ 0 h 3236034"/>
                  <a:gd name="connsiteX0" fmla="*/ 397829 w 802721"/>
                  <a:gd name="connsiteY0" fmla="*/ 0 h 3236034"/>
                  <a:gd name="connsiteX1" fmla="*/ 802721 w 802721"/>
                  <a:gd name="connsiteY1" fmla="*/ 1099577 h 3236034"/>
                  <a:gd name="connsiteX2" fmla="*/ 792088 w 802721"/>
                  <a:gd name="connsiteY2" fmla="*/ 3236034 h 3236034"/>
                  <a:gd name="connsiteX3" fmla="*/ 792088 w 802721"/>
                  <a:gd name="connsiteY3" fmla="*/ 3236034 h 3236034"/>
                  <a:gd name="connsiteX4" fmla="*/ 0 w 802721"/>
                  <a:gd name="connsiteY4" fmla="*/ 3236034 h 3236034"/>
                  <a:gd name="connsiteX5" fmla="*/ 0 w 802721"/>
                  <a:gd name="connsiteY5" fmla="*/ 3236034 h 3236034"/>
                  <a:gd name="connsiteX6" fmla="*/ 0 w 802721"/>
                  <a:gd name="connsiteY6" fmla="*/ 886926 h 3236034"/>
                  <a:gd name="connsiteX7" fmla="*/ 397829 w 802721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062933"/>
                  <a:gd name="connsiteY0" fmla="*/ 0 h 3236034"/>
                  <a:gd name="connsiteX1" fmla="*/ 802721 w 1062933"/>
                  <a:gd name="connsiteY1" fmla="*/ 1099577 h 3236034"/>
                  <a:gd name="connsiteX2" fmla="*/ 792088 w 1062933"/>
                  <a:gd name="connsiteY2" fmla="*/ 3236034 h 3236034"/>
                  <a:gd name="connsiteX3" fmla="*/ 792088 w 1062933"/>
                  <a:gd name="connsiteY3" fmla="*/ 3236034 h 3236034"/>
                  <a:gd name="connsiteX4" fmla="*/ 0 w 1062933"/>
                  <a:gd name="connsiteY4" fmla="*/ 3236034 h 3236034"/>
                  <a:gd name="connsiteX5" fmla="*/ 0 w 1062933"/>
                  <a:gd name="connsiteY5" fmla="*/ 3236034 h 3236034"/>
                  <a:gd name="connsiteX6" fmla="*/ 0 w 1062933"/>
                  <a:gd name="connsiteY6" fmla="*/ 886926 h 3236034"/>
                  <a:gd name="connsiteX7" fmla="*/ 397829 w 1062933"/>
                  <a:gd name="connsiteY7" fmla="*/ 0 h 3236034"/>
                  <a:gd name="connsiteX0" fmla="*/ 397829 w 1117407"/>
                  <a:gd name="connsiteY0" fmla="*/ 0 h 3236034"/>
                  <a:gd name="connsiteX1" fmla="*/ 802721 w 1117407"/>
                  <a:gd name="connsiteY1" fmla="*/ 1099577 h 3236034"/>
                  <a:gd name="connsiteX2" fmla="*/ 792088 w 1117407"/>
                  <a:gd name="connsiteY2" fmla="*/ 3236034 h 3236034"/>
                  <a:gd name="connsiteX3" fmla="*/ 792088 w 1117407"/>
                  <a:gd name="connsiteY3" fmla="*/ 3236034 h 3236034"/>
                  <a:gd name="connsiteX4" fmla="*/ 0 w 1117407"/>
                  <a:gd name="connsiteY4" fmla="*/ 3236034 h 3236034"/>
                  <a:gd name="connsiteX5" fmla="*/ 0 w 1117407"/>
                  <a:gd name="connsiteY5" fmla="*/ 3236034 h 3236034"/>
                  <a:gd name="connsiteX6" fmla="*/ 0 w 1117407"/>
                  <a:gd name="connsiteY6" fmla="*/ 886926 h 3236034"/>
                  <a:gd name="connsiteX7" fmla="*/ 397829 w 1117407"/>
                  <a:gd name="connsiteY7" fmla="*/ 0 h 3236034"/>
                  <a:gd name="connsiteX0" fmla="*/ 397829 w 1125562"/>
                  <a:gd name="connsiteY0" fmla="*/ 0 h 3236034"/>
                  <a:gd name="connsiteX1" fmla="*/ 813354 w 1125562"/>
                  <a:gd name="connsiteY1" fmla="*/ 1344126 h 3236034"/>
                  <a:gd name="connsiteX2" fmla="*/ 792088 w 1125562"/>
                  <a:gd name="connsiteY2" fmla="*/ 3236034 h 3236034"/>
                  <a:gd name="connsiteX3" fmla="*/ 792088 w 1125562"/>
                  <a:gd name="connsiteY3" fmla="*/ 3236034 h 3236034"/>
                  <a:gd name="connsiteX4" fmla="*/ 0 w 1125562"/>
                  <a:gd name="connsiteY4" fmla="*/ 3236034 h 3236034"/>
                  <a:gd name="connsiteX5" fmla="*/ 0 w 1125562"/>
                  <a:gd name="connsiteY5" fmla="*/ 3236034 h 3236034"/>
                  <a:gd name="connsiteX6" fmla="*/ 0 w 1125562"/>
                  <a:gd name="connsiteY6" fmla="*/ 886926 h 3236034"/>
                  <a:gd name="connsiteX7" fmla="*/ 397829 w 1125562"/>
                  <a:gd name="connsiteY7" fmla="*/ 0 h 3236034"/>
                  <a:gd name="connsiteX0" fmla="*/ 397829 w 1109289"/>
                  <a:gd name="connsiteY0" fmla="*/ 0 h 3236034"/>
                  <a:gd name="connsiteX1" fmla="*/ 792089 w 1109289"/>
                  <a:gd name="connsiteY1" fmla="*/ 1312228 h 3236034"/>
                  <a:gd name="connsiteX2" fmla="*/ 792088 w 1109289"/>
                  <a:gd name="connsiteY2" fmla="*/ 3236034 h 3236034"/>
                  <a:gd name="connsiteX3" fmla="*/ 792088 w 1109289"/>
                  <a:gd name="connsiteY3" fmla="*/ 3236034 h 3236034"/>
                  <a:gd name="connsiteX4" fmla="*/ 0 w 1109289"/>
                  <a:gd name="connsiteY4" fmla="*/ 3236034 h 3236034"/>
                  <a:gd name="connsiteX5" fmla="*/ 0 w 1109289"/>
                  <a:gd name="connsiteY5" fmla="*/ 3236034 h 3236034"/>
                  <a:gd name="connsiteX6" fmla="*/ 0 w 1109289"/>
                  <a:gd name="connsiteY6" fmla="*/ 886926 h 3236034"/>
                  <a:gd name="connsiteX7" fmla="*/ 397829 w 1109289"/>
                  <a:gd name="connsiteY7" fmla="*/ 0 h 3236034"/>
                  <a:gd name="connsiteX0" fmla="*/ 397829 w 1076274"/>
                  <a:gd name="connsiteY0" fmla="*/ 0 h 3236034"/>
                  <a:gd name="connsiteX1" fmla="*/ 792089 w 1076274"/>
                  <a:gd name="connsiteY1" fmla="*/ 1312228 h 3236034"/>
                  <a:gd name="connsiteX2" fmla="*/ 792088 w 1076274"/>
                  <a:gd name="connsiteY2" fmla="*/ 3236034 h 3236034"/>
                  <a:gd name="connsiteX3" fmla="*/ 792088 w 1076274"/>
                  <a:gd name="connsiteY3" fmla="*/ 3236034 h 3236034"/>
                  <a:gd name="connsiteX4" fmla="*/ 0 w 1076274"/>
                  <a:gd name="connsiteY4" fmla="*/ 3236034 h 3236034"/>
                  <a:gd name="connsiteX5" fmla="*/ 0 w 1076274"/>
                  <a:gd name="connsiteY5" fmla="*/ 3236034 h 3236034"/>
                  <a:gd name="connsiteX6" fmla="*/ 0 w 1076274"/>
                  <a:gd name="connsiteY6" fmla="*/ 886926 h 3236034"/>
                  <a:gd name="connsiteX7" fmla="*/ 397829 w 1076274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17363"/>
                  <a:gd name="connsiteY0" fmla="*/ 0 h 3236034"/>
                  <a:gd name="connsiteX1" fmla="*/ 845252 w 1117363"/>
                  <a:gd name="connsiteY1" fmla="*/ 1227168 h 3236034"/>
                  <a:gd name="connsiteX2" fmla="*/ 792088 w 1117363"/>
                  <a:gd name="connsiteY2" fmla="*/ 3236034 h 3236034"/>
                  <a:gd name="connsiteX3" fmla="*/ 792088 w 1117363"/>
                  <a:gd name="connsiteY3" fmla="*/ 3236034 h 3236034"/>
                  <a:gd name="connsiteX4" fmla="*/ 0 w 1117363"/>
                  <a:gd name="connsiteY4" fmla="*/ 3236034 h 3236034"/>
                  <a:gd name="connsiteX5" fmla="*/ 0 w 1117363"/>
                  <a:gd name="connsiteY5" fmla="*/ 3236034 h 3236034"/>
                  <a:gd name="connsiteX6" fmla="*/ 0 w 1117363"/>
                  <a:gd name="connsiteY6" fmla="*/ 886926 h 3236034"/>
                  <a:gd name="connsiteX7" fmla="*/ 397829 w 1117363"/>
                  <a:gd name="connsiteY7" fmla="*/ 0 h 3236034"/>
                  <a:gd name="connsiteX0" fmla="*/ 397829 w 1184929"/>
                  <a:gd name="connsiteY0" fmla="*/ 0 h 3236034"/>
                  <a:gd name="connsiteX1" fmla="*/ 930312 w 1184929"/>
                  <a:gd name="connsiteY1" fmla="*/ 1142108 h 3236034"/>
                  <a:gd name="connsiteX2" fmla="*/ 792088 w 1184929"/>
                  <a:gd name="connsiteY2" fmla="*/ 3236034 h 3236034"/>
                  <a:gd name="connsiteX3" fmla="*/ 792088 w 1184929"/>
                  <a:gd name="connsiteY3" fmla="*/ 3236034 h 3236034"/>
                  <a:gd name="connsiteX4" fmla="*/ 0 w 1184929"/>
                  <a:gd name="connsiteY4" fmla="*/ 3236034 h 3236034"/>
                  <a:gd name="connsiteX5" fmla="*/ 0 w 1184929"/>
                  <a:gd name="connsiteY5" fmla="*/ 3236034 h 3236034"/>
                  <a:gd name="connsiteX6" fmla="*/ 0 w 1184929"/>
                  <a:gd name="connsiteY6" fmla="*/ 886926 h 3236034"/>
                  <a:gd name="connsiteX7" fmla="*/ 397829 w 1184929"/>
                  <a:gd name="connsiteY7" fmla="*/ 0 h 3236034"/>
                  <a:gd name="connsiteX0" fmla="*/ 397829 w 1111112"/>
                  <a:gd name="connsiteY0" fmla="*/ 0 h 3236034"/>
                  <a:gd name="connsiteX1" fmla="*/ 930312 w 1111112"/>
                  <a:gd name="connsiteY1" fmla="*/ 1142108 h 3236034"/>
                  <a:gd name="connsiteX2" fmla="*/ 792088 w 1111112"/>
                  <a:gd name="connsiteY2" fmla="*/ 3236034 h 3236034"/>
                  <a:gd name="connsiteX3" fmla="*/ 792088 w 1111112"/>
                  <a:gd name="connsiteY3" fmla="*/ 3236034 h 3236034"/>
                  <a:gd name="connsiteX4" fmla="*/ 0 w 1111112"/>
                  <a:gd name="connsiteY4" fmla="*/ 3236034 h 3236034"/>
                  <a:gd name="connsiteX5" fmla="*/ 0 w 1111112"/>
                  <a:gd name="connsiteY5" fmla="*/ 3236034 h 3236034"/>
                  <a:gd name="connsiteX6" fmla="*/ 0 w 1111112"/>
                  <a:gd name="connsiteY6" fmla="*/ 886926 h 3236034"/>
                  <a:gd name="connsiteX7" fmla="*/ 397829 w 1111112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4440"/>
                  <a:gd name="connsiteY0" fmla="*/ 0 h 3236034"/>
                  <a:gd name="connsiteX1" fmla="*/ 930312 w 1154440"/>
                  <a:gd name="connsiteY1" fmla="*/ 1142108 h 3236034"/>
                  <a:gd name="connsiteX2" fmla="*/ 792088 w 1154440"/>
                  <a:gd name="connsiteY2" fmla="*/ 3236034 h 3236034"/>
                  <a:gd name="connsiteX3" fmla="*/ 792088 w 1154440"/>
                  <a:gd name="connsiteY3" fmla="*/ 3236034 h 3236034"/>
                  <a:gd name="connsiteX4" fmla="*/ 0 w 1154440"/>
                  <a:gd name="connsiteY4" fmla="*/ 3236034 h 3236034"/>
                  <a:gd name="connsiteX5" fmla="*/ 0 w 1154440"/>
                  <a:gd name="connsiteY5" fmla="*/ 3236034 h 3236034"/>
                  <a:gd name="connsiteX6" fmla="*/ 0 w 1154440"/>
                  <a:gd name="connsiteY6" fmla="*/ 886926 h 3236034"/>
                  <a:gd name="connsiteX7" fmla="*/ 397829 w 1154440"/>
                  <a:gd name="connsiteY7" fmla="*/ 0 h 3236034"/>
                  <a:gd name="connsiteX0" fmla="*/ 397829 w 1151550"/>
                  <a:gd name="connsiteY0" fmla="*/ 0 h 3236034"/>
                  <a:gd name="connsiteX1" fmla="*/ 930312 w 1151550"/>
                  <a:gd name="connsiteY1" fmla="*/ 1142108 h 3236034"/>
                  <a:gd name="connsiteX2" fmla="*/ 792088 w 1151550"/>
                  <a:gd name="connsiteY2" fmla="*/ 3236034 h 3236034"/>
                  <a:gd name="connsiteX3" fmla="*/ 792088 w 1151550"/>
                  <a:gd name="connsiteY3" fmla="*/ 3236034 h 3236034"/>
                  <a:gd name="connsiteX4" fmla="*/ 0 w 1151550"/>
                  <a:gd name="connsiteY4" fmla="*/ 3236034 h 3236034"/>
                  <a:gd name="connsiteX5" fmla="*/ 0 w 1151550"/>
                  <a:gd name="connsiteY5" fmla="*/ 3236034 h 3236034"/>
                  <a:gd name="connsiteX6" fmla="*/ 0 w 1151550"/>
                  <a:gd name="connsiteY6" fmla="*/ 886926 h 3236034"/>
                  <a:gd name="connsiteX7" fmla="*/ 397829 w 1151550"/>
                  <a:gd name="connsiteY7" fmla="*/ 0 h 3236034"/>
                  <a:gd name="connsiteX0" fmla="*/ 397829 w 1081399"/>
                  <a:gd name="connsiteY0" fmla="*/ 0 h 3236034"/>
                  <a:gd name="connsiteX1" fmla="*/ 834842 w 1081399"/>
                  <a:gd name="connsiteY1" fmla="*/ 1099578 h 3236034"/>
                  <a:gd name="connsiteX2" fmla="*/ 792088 w 1081399"/>
                  <a:gd name="connsiteY2" fmla="*/ 3236034 h 3236034"/>
                  <a:gd name="connsiteX3" fmla="*/ 792088 w 1081399"/>
                  <a:gd name="connsiteY3" fmla="*/ 3236034 h 3236034"/>
                  <a:gd name="connsiteX4" fmla="*/ 0 w 1081399"/>
                  <a:gd name="connsiteY4" fmla="*/ 3236034 h 3236034"/>
                  <a:gd name="connsiteX5" fmla="*/ 0 w 1081399"/>
                  <a:gd name="connsiteY5" fmla="*/ 3236034 h 3236034"/>
                  <a:gd name="connsiteX6" fmla="*/ 0 w 1081399"/>
                  <a:gd name="connsiteY6" fmla="*/ 886926 h 3236034"/>
                  <a:gd name="connsiteX7" fmla="*/ 397829 w 1081399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24947"/>
                  <a:gd name="connsiteY0" fmla="*/ 0 h 3236034"/>
                  <a:gd name="connsiteX1" fmla="*/ 753012 w 1024947"/>
                  <a:gd name="connsiteY1" fmla="*/ 1269699 h 3236034"/>
                  <a:gd name="connsiteX2" fmla="*/ 792088 w 1024947"/>
                  <a:gd name="connsiteY2" fmla="*/ 3236034 h 3236034"/>
                  <a:gd name="connsiteX3" fmla="*/ 792088 w 1024947"/>
                  <a:gd name="connsiteY3" fmla="*/ 3236034 h 3236034"/>
                  <a:gd name="connsiteX4" fmla="*/ 0 w 1024947"/>
                  <a:gd name="connsiteY4" fmla="*/ 3236034 h 3236034"/>
                  <a:gd name="connsiteX5" fmla="*/ 0 w 1024947"/>
                  <a:gd name="connsiteY5" fmla="*/ 3236034 h 3236034"/>
                  <a:gd name="connsiteX6" fmla="*/ 0 w 1024947"/>
                  <a:gd name="connsiteY6" fmla="*/ 886926 h 3236034"/>
                  <a:gd name="connsiteX7" fmla="*/ 397829 w 1024947"/>
                  <a:gd name="connsiteY7" fmla="*/ 0 h 3236034"/>
                  <a:gd name="connsiteX0" fmla="*/ 397829 w 1043356"/>
                  <a:gd name="connsiteY0" fmla="*/ 0 h 3236034"/>
                  <a:gd name="connsiteX1" fmla="*/ 780289 w 1043356"/>
                  <a:gd name="connsiteY1" fmla="*/ 1216537 h 3236034"/>
                  <a:gd name="connsiteX2" fmla="*/ 792088 w 1043356"/>
                  <a:gd name="connsiteY2" fmla="*/ 3236034 h 3236034"/>
                  <a:gd name="connsiteX3" fmla="*/ 792088 w 1043356"/>
                  <a:gd name="connsiteY3" fmla="*/ 3236034 h 3236034"/>
                  <a:gd name="connsiteX4" fmla="*/ 0 w 1043356"/>
                  <a:gd name="connsiteY4" fmla="*/ 3236034 h 3236034"/>
                  <a:gd name="connsiteX5" fmla="*/ 0 w 1043356"/>
                  <a:gd name="connsiteY5" fmla="*/ 3236034 h 3236034"/>
                  <a:gd name="connsiteX6" fmla="*/ 0 w 1043356"/>
                  <a:gd name="connsiteY6" fmla="*/ 886926 h 3236034"/>
                  <a:gd name="connsiteX7" fmla="*/ 397829 w 1043356"/>
                  <a:gd name="connsiteY7" fmla="*/ 0 h 3236034"/>
                  <a:gd name="connsiteX0" fmla="*/ 397829 w 971742"/>
                  <a:gd name="connsiteY0" fmla="*/ 0 h 3236034"/>
                  <a:gd name="connsiteX1" fmla="*/ 780289 w 971742"/>
                  <a:gd name="connsiteY1" fmla="*/ 1216537 h 3236034"/>
                  <a:gd name="connsiteX2" fmla="*/ 792088 w 971742"/>
                  <a:gd name="connsiteY2" fmla="*/ 3236034 h 3236034"/>
                  <a:gd name="connsiteX3" fmla="*/ 792088 w 971742"/>
                  <a:gd name="connsiteY3" fmla="*/ 3236034 h 3236034"/>
                  <a:gd name="connsiteX4" fmla="*/ 0 w 971742"/>
                  <a:gd name="connsiteY4" fmla="*/ 3236034 h 3236034"/>
                  <a:gd name="connsiteX5" fmla="*/ 0 w 971742"/>
                  <a:gd name="connsiteY5" fmla="*/ 3236034 h 3236034"/>
                  <a:gd name="connsiteX6" fmla="*/ 0 w 971742"/>
                  <a:gd name="connsiteY6" fmla="*/ 886926 h 3236034"/>
                  <a:gd name="connsiteX7" fmla="*/ 397829 w 971742"/>
                  <a:gd name="connsiteY7" fmla="*/ 0 h 3236034"/>
                  <a:gd name="connsiteX0" fmla="*/ 397829 w 1007471"/>
                  <a:gd name="connsiteY0" fmla="*/ 0 h 3236034"/>
                  <a:gd name="connsiteX1" fmla="*/ 780289 w 1007471"/>
                  <a:gd name="connsiteY1" fmla="*/ 1216537 h 3236034"/>
                  <a:gd name="connsiteX2" fmla="*/ 792088 w 1007471"/>
                  <a:gd name="connsiteY2" fmla="*/ 3236034 h 3236034"/>
                  <a:gd name="connsiteX3" fmla="*/ 792088 w 1007471"/>
                  <a:gd name="connsiteY3" fmla="*/ 3236034 h 3236034"/>
                  <a:gd name="connsiteX4" fmla="*/ 0 w 1007471"/>
                  <a:gd name="connsiteY4" fmla="*/ 3236034 h 3236034"/>
                  <a:gd name="connsiteX5" fmla="*/ 0 w 1007471"/>
                  <a:gd name="connsiteY5" fmla="*/ 3236034 h 3236034"/>
                  <a:gd name="connsiteX6" fmla="*/ 0 w 1007471"/>
                  <a:gd name="connsiteY6" fmla="*/ 886926 h 3236034"/>
                  <a:gd name="connsiteX7" fmla="*/ 397829 w 1007471"/>
                  <a:gd name="connsiteY7" fmla="*/ 0 h 3236034"/>
                  <a:gd name="connsiteX0" fmla="*/ 397829 w 983631"/>
                  <a:gd name="connsiteY0" fmla="*/ 0 h 3236034"/>
                  <a:gd name="connsiteX1" fmla="*/ 780289 w 983631"/>
                  <a:gd name="connsiteY1" fmla="*/ 1216537 h 3236034"/>
                  <a:gd name="connsiteX2" fmla="*/ 792088 w 983631"/>
                  <a:gd name="connsiteY2" fmla="*/ 3236034 h 3236034"/>
                  <a:gd name="connsiteX3" fmla="*/ 792088 w 983631"/>
                  <a:gd name="connsiteY3" fmla="*/ 3236034 h 3236034"/>
                  <a:gd name="connsiteX4" fmla="*/ 0 w 983631"/>
                  <a:gd name="connsiteY4" fmla="*/ 3236034 h 3236034"/>
                  <a:gd name="connsiteX5" fmla="*/ 0 w 983631"/>
                  <a:gd name="connsiteY5" fmla="*/ 3236034 h 3236034"/>
                  <a:gd name="connsiteX6" fmla="*/ 0 w 983631"/>
                  <a:gd name="connsiteY6" fmla="*/ 886926 h 3236034"/>
                  <a:gd name="connsiteX7" fmla="*/ 397829 w 983631"/>
                  <a:gd name="connsiteY7" fmla="*/ 0 h 3236034"/>
                  <a:gd name="connsiteX0" fmla="*/ 397829 w 983630"/>
                  <a:gd name="connsiteY0" fmla="*/ 9390 h 3245424"/>
                  <a:gd name="connsiteX1" fmla="*/ 780289 w 983630"/>
                  <a:gd name="connsiteY1" fmla="*/ 1225927 h 3245424"/>
                  <a:gd name="connsiteX2" fmla="*/ 792088 w 983630"/>
                  <a:gd name="connsiteY2" fmla="*/ 3245424 h 3245424"/>
                  <a:gd name="connsiteX3" fmla="*/ 792088 w 983630"/>
                  <a:gd name="connsiteY3" fmla="*/ 3245424 h 3245424"/>
                  <a:gd name="connsiteX4" fmla="*/ 0 w 983630"/>
                  <a:gd name="connsiteY4" fmla="*/ 3245424 h 3245424"/>
                  <a:gd name="connsiteX5" fmla="*/ 0 w 983630"/>
                  <a:gd name="connsiteY5" fmla="*/ 3245424 h 3245424"/>
                  <a:gd name="connsiteX6" fmla="*/ 0 w 983630"/>
                  <a:gd name="connsiteY6" fmla="*/ 896316 h 3245424"/>
                  <a:gd name="connsiteX7" fmla="*/ 397829 w 983630"/>
                  <a:gd name="connsiteY7" fmla="*/ 9390 h 3245424"/>
                  <a:gd name="connsiteX0" fmla="*/ 397829 w 974605"/>
                  <a:gd name="connsiteY0" fmla="*/ 6357 h 3242391"/>
                  <a:gd name="connsiteX1" fmla="*/ 766650 w 974605"/>
                  <a:gd name="connsiteY1" fmla="*/ 1552503 h 3242391"/>
                  <a:gd name="connsiteX2" fmla="*/ 792088 w 974605"/>
                  <a:gd name="connsiteY2" fmla="*/ 3242391 h 3242391"/>
                  <a:gd name="connsiteX3" fmla="*/ 792088 w 974605"/>
                  <a:gd name="connsiteY3" fmla="*/ 3242391 h 3242391"/>
                  <a:gd name="connsiteX4" fmla="*/ 0 w 974605"/>
                  <a:gd name="connsiteY4" fmla="*/ 3242391 h 3242391"/>
                  <a:gd name="connsiteX5" fmla="*/ 0 w 974605"/>
                  <a:gd name="connsiteY5" fmla="*/ 3242391 h 3242391"/>
                  <a:gd name="connsiteX6" fmla="*/ 0 w 974605"/>
                  <a:gd name="connsiteY6" fmla="*/ 893283 h 3242391"/>
                  <a:gd name="connsiteX7" fmla="*/ 397829 w 974605"/>
                  <a:gd name="connsiteY7" fmla="*/ 6357 h 3242391"/>
                  <a:gd name="connsiteX0" fmla="*/ 397829 w 964009"/>
                  <a:gd name="connsiteY0" fmla="*/ 7874 h 3243908"/>
                  <a:gd name="connsiteX1" fmla="*/ 766650 w 964009"/>
                  <a:gd name="connsiteY1" fmla="*/ 1554020 h 3243908"/>
                  <a:gd name="connsiteX2" fmla="*/ 792088 w 964009"/>
                  <a:gd name="connsiteY2" fmla="*/ 3243908 h 3243908"/>
                  <a:gd name="connsiteX3" fmla="*/ 792088 w 964009"/>
                  <a:gd name="connsiteY3" fmla="*/ 3243908 h 3243908"/>
                  <a:gd name="connsiteX4" fmla="*/ 0 w 964009"/>
                  <a:gd name="connsiteY4" fmla="*/ 3243908 h 3243908"/>
                  <a:gd name="connsiteX5" fmla="*/ 0 w 964009"/>
                  <a:gd name="connsiteY5" fmla="*/ 3243908 h 3243908"/>
                  <a:gd name="connsiteX6" fmla="*/ 0 w 964009"/>
                  <a:gd name="connsiteY6" fmla="*/ 894800 h 3243908"/>
                  <a:gd name="connsiteX7" fmla="*/ 397829 w 964009"/>
                  <a:gd name="connsiteY7" fmla="*/ 7874 h 3243908"/>
                  <a:gd name="connsiteX0" fmla="*/ 397829 w 1103655"/>
                  <a:gd name="connsiteY0" fmla="*/ 5470 h 3241504"/>
                  <a:gd name="connsiteX1" fmla="*/ 1096679 w 1103655"/>
                  <a:gd name="connsiteY1" fmla="*/ 590921 h 3241504"/>
                  <a:gd name="connsiteX2" fmla="*/ 766650 w 1103655"/>
                  <a:gd name="connsiteY2" fmla="*/ 1551616 h 3241504"/>
                  <a:gd name="connsiteX3" fmla="*/ 792088 w 1103655"/>
                  <a:gd name="connsiteY3" fmla="*/ 3241504 h 3241504"/>
                  <a:gd name="connsiteX4" fmla="*/ 792088 w 1103655"/>
                  <a:gd name="connsiteY4" fmla="*/ 3241504 h 3241504"/>
                  <a:gd name="connsiteX5" fmla="*/ 0 w 1103655"/>
                  <a:gd name="connsiteY5" fmla="*/ 3241504 h 3241504"/>
                  <a:gd name="connsiteX6" fmla="*/ 0 w 1103655"/>
                  <a:gd name="connsiteY6" fmla="*/ 3241504 h 3241504"/>
                  <a:gd name="connsiteX7" fmla="*/ 0 w 1103655"/>
                  <a:gd name="connsiteY7" fmla="*/ 892396 h 3241504"/>
                  <a:gd name="connsiteX8" fmla="*/ 397829 w 1103655"/>
                  <a:gd name="connsiteY8" fmla="*/ 5470 h 3241504"/>
                  <a:gd name="connsiteX0" fmla="*/ 397829 w 1103454"/>
                  <a:gd name="connsiteY0" fmla="*/ 5470 h 3241504"/>
                  <a:gd name="connsiteX1" fmla="*/ 1096679 w 1103454"/>
                  <a:gd name="connsiteY1" fmla="*/ 590921 h 3241504"/>
                  <a:gd name="connsiteX2" fmla="*/ 754433 w 1103454"/>
                  <a:gd name="connsiteY2" fmla="*/ 1523041 h 3241504"/>
                  <a:gd name="connsiteX3" fmla="*/ 792088 w 1103454"/>
                  <a:gd name="connsiteY3" fmla="*/ 3241504 h 3241504"/>
                  <a:gd name="connsiteX4" fmla="*/ 792088 w 1103454"/>
                  <a:gd name="connsiteY4" fmla="*/ 3241504 h 3241504"/>
                  <a:gd name="connsiteX5" fmla="*/ 0 w 1103454"/>
                  <a:gd name="connsiteY5" fmla="*/ 3241504 h 3241504"/>
                  <a:gd name="connsiteX6" fmla="*/ 0 w 1103454"/>
                  <a:gd name="connsiteY6" fmla="*/ 3241504 h 3241504"/>
                  <a:gd name="connsiteX7" fmla="*/ 0 w 1103454"/>
                  <a:gd name="connsiteY7" fmla="*/ 892396 h 3241504"/>
                  <a:gd name="connsiteX8" fmla="*/ 397829 w 1103454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2304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03176"/>
                  <a:gd name="connsiteY0" fmla="*/ 5470 h 3241504"/>
                  <a:gd name="connsiteX1" fmla="*/ 1096679 w 1103176"/>
                  <a:gd name="connsiteY1" fmla="*/ 590921 h 3241504"/>
                  <a:gd name="connsiteX2" fmla="*/ 754433 w 1103176"/>
                  <a:gd name="connsiteY2" fmla="*/ 1503991 h 3241504"/>
                  <a:gd name="connsiteX3" fmla="*/ 792088 w 1103176"/>
                  <a:gd name="connsiteY3" fmla="*/ 3241504 h 3241504"/>
                  <a:gd name="connsiteX4" fmla="*/ 792088 w 1103176"/>
                  <a:gd name="connsiteY4" fmla="*/ 3241504 h 3241504"/>
                  <a:gd name="connsiteX5" fmla="*/ 0 w 1103176"/>
                  <a:gd name="connsiteY5" fmla="*/ 3241504 h 3241504"/>
                  <a:gd name="connsiteX6" fmla="*/ 0 w 1103176"/>
                  <a:gd name="connsiteY6" fmla="*/ 3241504 h 3241504"/>
                  <a:gd name="connsiteX7" fmla="*/ 0 w 1103176"/>
                  <a:gd name="connsiteY7" fmla="*/ 892396 h 3241504"/>
                  <a:gd name="connsiteX8" fmla="*/ 397829 w 1103176"/>
                  <a:gd name="connsiteY8" fmla="*/ 5470 h 3241504"/>
                  <a:gd name="connsiteX0" fmla="*/ 397829 w 1193682"/>
                  <a:gd name="connsiteY0" fmla="*/ 5721 h 3241755"/>
                  <a:gd name="connsiteX1" fmla="*/ 1188312 w 1193682"/>
                  <a:gd name="connsiteY1" fmla="*/ 572122 h 3241755"/>
                  <a:gd name="connsiteX2" fmla="*/ 754433 w 1193682"/>
                  <a:gd name="connsiteY2" fmla="*/ 1504242 h 3241755"/>
                  <a:gd name="connsiteX3" fmla="*/ 792088 w 1193682"/>
                  <a:gd name="connsiteY3" fmla="*/ 3241755 h 3241755"/>
                  <a:gd name="connsiteX4" fmla="*/ 792088 w 1193682"/>
                  <a:gd name="connsiteY4" fmla="*/ 3241755 h 3241755"/>
                  <a:gd name="connsiteX5" fmla="*/ 0 w 1193682"/>
                  <a:gd name="connsiteY5" fmla="*/ 3241755 h 3241755"/>
                  <a:gd name="connsiteX6" fmla="*/ 0 w 1193682"/>
                  <a:gd name="connsiteY6" fmla="*/ 3241755 h 3241755"/>
                  <a:gd name="connsiteX7" fmla="*/ 0 w 1193682"/>
                  <a:gd name="connsiteY7" fmla="*/ 892647 h 3241755"/>
                  <a:gd name="connsiteX8" fmla="*/ 397829 w 1193682"/>
                  <a:gd name="connsiteY8" fmla="*/ 5721 h 3241755"/>
                  <a:gd name="connsiteX0" fmla="*/ 397829 w 1188313"/>
                  <a:gd name="connsiteY0" fmla="*/ 5721 h 3241755"/>
                  <a:gd name="connsiteX1" fmla="*/ 1188312 w 1188313"/>
                  <a:gd name="connsiteY1" fmla="*/ 572122 h 3241755"/>
                  <a:gd name="connsiteX2" fmla="*/ 754433 w 1188313"/>
                  <a:gd name="connsiteY2" fmla="*/ 1504242 h 3241755"/>
                  <a:gd name="connsiteX3" fmla="*/ 792088 w 1188313"/>
                  <a:gd name="connsiteY3" fmla="*/ 3241755 h 3241755"/>
                  <a:gd name="connsiteX4" fmla="*/ 792088 w 1188313"/>
                  <a:gd name="connsiteY4" fmla="*/ 3241755 h 3241755"/>
                  <a:gd name="connsiteX5" fmla="*/ 0 w 1188313"/>
                  <a:gd name="connsiteY5" fmla="*/ 3241755 h 3241755"/>
                  <a:gd name="connsiteX6" fmla="*/ 0 w 1188313"/>
                  <a:gd name="connsiteY6" fmla="*/ 3241755 h 3241755"/>
                  <a:gd name="connsiteX7" fmla="*/ 0 w 1188313"/>
                  <a:gd name="connsiteY7" fmla="*/ 892647 h 3241755"/>
                  <a:gd name="connsiteX8" fmla="*/ 397829 w 1188313"/>
                  <a:gd name="connsiteY8" fmla="*/ 5721 h 3241755"/>
                  <a:gd name="connsiteX0" fmla="*/ 397829 w 1200430"/>
                  <a:gd name="connsiteY0" fmla="*/ 6518 h 3242552"/>
                  <a:gd name="connsiteX1" fmla="*/ 1188312 w 1200430"/>
                  <a:gd name="connsiteY1" fmla="*/ 572919 h 3242552"/>
                  <a:gd name="connsiteX2" fmla="*/ 754433 w 1200430"/>
                  <a:gd name="connsiteY2" fmla="*/ 1505039 h 3242552"/>
                  <a:gd name="connsiteX3" fmla="*/ 792088 w 1200430"/>
                  <a:gd name="connsiteY3" fmla="*/ 3242552 h 3242552"/>
                  <a:gd name="connsiteX4" fmla="*/ 792088 w 1200430"/>
                  <a:gd name="connsiteY4" fmla="*/ 3242552 h 3242552"/>
                  <a:gd name="connsiteX5" fmla="*/ 0 w 1200430"/>
                  <a:gd name="connsiteY5" fmla="*/ 3242552 h 3242552"/>
                  <a:gd name="connsiteX6" fmla="*/ 0 w 1200430"/>
                  <a:gd name="connsiteY6" fmla="*/ 3242552 h 3242552"/>
                  <a:gd name="connsiteX7" fmla="*/ 0 w 1200430"/>
                  <a:gd name="connsiteY7" fmla="*/ 893444 h 3242552"/>
                  <a:gd name="connsiteX8" fmla="*/ 397829 w 1200430"/>
                  <a:gd name="connsiteY8" fmla="*/ 6518 h 3242552"/>
                  <a:gd name="connsiteX0" fmla="*/ 367285 w 1200000"/>
                  <a:gd name="connsiteY0" fmla="*/ 7711 h 3186595"/>
                  <a:gd name="connsiteX1" fmla="*/ 1188312 w 1200000"/>
                  <a:gd name="connsiteY1" fmla="*/ 516962 h 3186595"/>
                  <a:gd name="connsiteX2" fmla="*/ 754433 w 1200000"/>
                  <a:gd name="connsiteY2" fmla="*/ 1449082 h 3186595"/>
                  <a:gd name="connsiteX3" fmla="*/ 792088 w 1200000"/>
                  <a:gd name="connsiteY3" fmla="*/ 3186595 h 3186595"/>
                  <a:gd name="connsiteX4" fmla="*/ 792088 w 1200000"/>
                  <a:gd name="connsiteY4" fmla="*/ 3186595 h 3186595"/>
                  <a:gd name="connsiteX5" fmla="*/ 0 w 1200000"/>
                  <a:gd name="connsiteY5" fmla="*/ 3186595 h 3186595"/>
                  <a:gd name="connsiteX6" fmla="*/ 0 w 1200000"/>
                  <a:gd name="connsiteY6" fmla="*/ 3186595 h 3186595"/>
                  <a:gd name="connsiteX7" fmla="*/ 0 w 1200000"/>
                  <a:gd name="connsiteY7" fmla="*/ 837487 h 3186595"/>
                  <a:gd name="connsiteX8" fmla="*/ 367285 w 1200000"/>
                  <a:gd name="connsiteY8" fmla="*/ 7711 h 3186595"/>
                  <a:gd name="connsiteX0" fmla="*/ 367285 w 1200505"/>
                  <a:gd name="connsiteY0" fmla="*/ 1566 h 3180450"/>
                  <a:gd name="connsiteX1" fmla="*/ 1188312 w 1200505"/>
                  <a:gd name="connsiteY1" fmla="*/ 510817 h 3180450"/>
                  <a:gd name="connsiteX2" fmla="*/ 754433 w 1200505"/>
                  <a:gd name="connsiteY2" fmla="*/ 1442937 h 3180450"/>
                  <a:gd name="connsiteX3" fmla="*/ 792088 w 1200505"/>
                  <a:gd name="connsiteY3" fmla="*/ 3180450 h 3180450"/>
                  <a:gd name="connsiteX4" fmla="*/ 792088 w 1200505"/>
                  <a:gd name="connsiteY4" fmla="*/ 3180450 h 3180450"/>
                  <a:gd name="connsiteX5" fmla="*/ 0 w 1200505"/>
                  <a:gd name="connsiteY5" fmla="*/ 3180450 h 3180450"/>
                  <a:gd name="connsiteX6" fmla="*/ 0 w 1200505"/>
                  <a:gd name="connsiteY6" fmla="*/ 3180450 h 3180450"/>
                  <a:gd name="connsiteX7" fmla="*/ 0 w 1200505"/>
                  <a:gd name="connsiteY7" fmla="*/ 831342 h 3180450"/>
                  <a:gd name="connsiteX8" fmla="*/ 367285 w 1200505"/>
                  <a:gd name="connsiteY8" fmla="*/ 1566 h 3180450"/>
                  <a:gd name="connsiteX0" fmla="*/ 367858 w 1201078"/>
                  <a:gd name="connsiteY0" fmla="*/ 1566 h 3180450"/>
                  <a:gd name="connsiteX1" fmla="*/ 1188885 w 1201078"/>
                  <a:gd name="connsiteY1" fmla="*/ 510817 h 3180450"/>
                  <a:gd name="connsiteX2" fmla="*/ 755006 w 1201078"/>
                  <a:gd name="connsiteY2" fmla="*/ 1442937 h 3180450"/>
                  <a:gd name="connsiteX3" fmla="*/ 792661 w 1201078"/>
                  <a:gd name="connsiteY3" fmla="*/ 3180450 h 3180450"/>
                  <a:gd name="connsiteX4" fmla="*/ 792661 w 1201078"/>
                  <a:gd name="connsiteY4" fmla="*/ 3180450 h 3180450"/>
                  <a:gd name="connsiteX5" fmla="*/ 573 w 1201078"/>
                  <a:gd name="connsiteY5" fmla="*/ 3180450 h 3180450"/>
                  <a:gd name="connsiteX6" fmla="*/ 573 w 1201078"/>
                  <a:gd name="connsiteY6" fmla="*/ 3180450 h 3180450"/>
                  <a:gd name="connsiteX7" fmla="*/ 573 w 1201078"/>
                  <a:gd name="connsiteY7" fmla="*/ 831342 h 3180450"/>
                  <a:gd name="connsiteX8" fmla="*/ 367858 w 1201078"/>
                  <a:gd name="connsiteY8" fmla="*/ 1566 h 3180450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9271"/>
                  <a:gd name="connsiteY0" fmla="*/ 1508 h 3180392"/>
                  <a:gd name="connsiteX1" fmla="*/ 1237757 w 1249271"/>
                  <a:gd name="connsiteY1" fmla="*/ 520284 h 3180392"/>
                  <a:gd name="connsiteX2" fmla="*/ 755007 w 1249271"/>
                  <a:gd name="connsiteY2" fmla="*/ 1442879 h 3180392"/>
                  <a:gd name="connsiteX3" fmla="*/ 792662 w 1249271"/>
                  <a:gd name="connsiteY3" fmla="*/ 3180392 h 3180392"/>
                  <a:gd name="connsiteX4" fmla="*/ 792662 w 1249271"/>
                  <a:gd name="connsiteY4" fmla="*/ 3180392 h 3180392"/>
                  <a:gd name="connsiteX5" fmla="*/ 574 w 1249271"/>
                  <a:gd name="connsiteY5" fmla="*/ 3180392 h 3180392"/>
                  <a:gd name="connsiteX6" fmla="*/ 574 w 1249271"/>
                  <a:gd name="connsiteY6" fmla="*/ 3180392 h 3180392"/>
                  <a:gd name="connsiteX7" fmla="*/ 574 w 1249271"/>
                  <a:gd name="connsiteY7" fmla="*/ 831284 h 3180392"/>
                  <a:gd name="connsiteX8" fmla="*/ 367859 w 1249271"/>
                  <a:gd name="connsiteY8" fmla="*/ 1508 h 3180392"/>
                  <a:gd name="connsiteX0" fmla="*/ 367859 w 1240085"/>
                  <a:gd name="connsiteY0" fmla="*/ 1764 h 3180648"/>
                  <a:gd name="connsiteX1" fmla="*/ 1237757 w 1240085"/>
                  <a:gd name="connsiteY1" fmla="*/ 520540 h 3180648"/>
                  <a:gd name="connsiteX2" fmla="*/ 755007 w 1240085"/>
                  <a:gd name="connsiteY2" fmla="*/ 1443135 h 3180648"/>
                  <a:gd name="connsiteX3" fmla="*/ 792662 w 1240085"/>
                  <a:gd name="connsiteY3" fmla="*/ 3180648 h 3180648"/>
                  <a:gd name="connsiteX4" fmla="*/ 792662 w 1240085"/>
                  <a:gd name="connsiteY4" fmla="*/ 3180648 h 3180648"/>
                  <a:gd name="connsiteX5" fmla="*/ 574 w 1240085"/>
                  <a:gd name="connsiteY5" fmla="*/ 3180648 h 3180648"/>
                  <a:gd name="connsiteX6" fmla="*/ 574 w 1240085"/>
                  <a:gd name="connsiteY6" fmla="*/ 3180648 h 3180648"/>
                  <a:gd name="connsiteX7" fmla="*/ 574 w 1240085"/>
                  <a:gd name="connsiteY7" fmla="*/ 831540 h 3180648"/>
                  <a:gd name="connsiteX8" fmla="*/ 367859 w 1240085"/>
                  <a:gd name="connsiteY8" fmla="*/ 1764 h 3180648"/>
                  <a:gd name="connsiteX0" fmla="*/ 367859 w 1240086"/>
                  <a:gd name="connsiteY0" fmla="*/ 1764 h 3180648"/>
                  <a:gd name="connsiteX1" fmla="*/ 1237757 w 1240086"/>
                  <a:gd name="connsiteY1" fmla="*/ 520540 h 3180648"/>
                  <a:gd name="connsiteX2" fmla="*/ 755007 w 1240086"/>
                  <a:gd name="connsiteY2" fmla="*/ 1443135 h 3180648"/>
                  <a:gd name="connsiteX3" fmla="*/ 792662 w 1240086"/>
                  <a:gd name="connsiteY3" fmla="*/ 3180648 h 3180648"/>
                  <a:gd name="connsiteX4" fmla="*/ 792662 w 1240086"/>
                  <a:gd name="connsiteY4" fmla="*/ 3180648 h 3180648"/>
                  <a:gd name="connsiteX5" fmla="*/ 574 w 1240086"/>
                  <a:gd name="connsiteY5" fmla="*/ 3180648 h 3180648"/>
                  <a:gd name="connsiteX6" fmla="*/ 574 w 1240086"/>
                  <a:gd name="connsiteY6" fmla="*/ 3180648 h 3180648"/>
                  <a:gd name="connsiteX7" fmla="*/ 574 w 1240086"/>
                  <a:gd name="connsiteY7" fmla="*/ 831540 h 3180648"/>
                  <a:gd name="connsiteX8" fmla="*/ 367859 w 1240086"/>
                  <a:gd name="connsiteY8" fmla="*/ 1764 h 3180648"/>
                  <a:gd name="connsiteX0" fmla="*/ 373394 w 1239532"/>
                  <a:gd name="connsiteY0" fmla="*/ 1562 h 3209021"/>
                  <a:gd name="connsiteX1" fmla="*/ 1237184 w 1239532"/>
                  <a:gd name="connsiteY1" fmla="*/ 548913 h 3209021"/>
                  <a:gd name="connsiteX2" fmla="*/ 754434 w 1239532"/>
                  <a:gd name="connsiteY2" fmla="*/ 1471508 h 3209021"/>
                  <a:gd name="connsiteX3" fmla="*/ 792089 w 1239532"/>
                  <a:gd name="connsiteY3" fmla="*/ 3209021 h 3209021"/>
                  <a:gd name="connsiteX4" fmla="*/ 792089 w 1239532"/>
                  <a:gd name="connsiteY4" fmla="*/ 3209021 h 3209021"/>
                  <a:gd name="connsiteX5" fmla="*/ 1 w 1239532"/>
                  <a:gd name="connsiteY5" fmla="*/ 3209021 h 3209021"/>
                  <a:gd name="connsiteX6" fmla="*/ 1 w 1239532"/>
                  <a:gd name="connsiteY6" fmla="*/ 3209021 h 3209021"/>
                  <a:gd name="connsiteX7" fmla="*/ 1 w 1239532"/>
                  <a:gd name="connsiteY7" fmla="*/ 859913 h 3209021"/>
                  <a:gd name="connsiteX8" fmla="*/ 373394 w 1239532"/>
                  <a:gd name="connsiteY8" fmla="*/ 1562 h 3209021"/>
                  <a:gd name="connsiteX0" fmla="*/ 373393 w 1239758"/>
                  <a:gd name="connsiteY0" fmla="*/ 0 h 3207459"/>
                  <a:gd name="connsiteX1" fmla="*/ 1237183 w 1239758"/>
                  <a:gd name="connsiteY1" fmla="*/ 547351 h 3207459"/>
                  <a:gd name="connsiteX2" fmla="*/ 754433 w 1239758"/>
                  <a:gd name="connsiteY2" fmla="*/ 1469946 h 3207459"/>
                  <a:gd name="connsiteX3" fmla="*/ 792088 w 1239758"/>
                  <a:gd name="connsiteY3" fmla="*/ 3207459 h 3207459"/>
                  <a:gd name="connsiteX4" fmla="*/ 792088 w 1239758"/>
                  <a:gd name="connsiteY4" fmla="*/ 3207459 h 3207459"/>
                  <a:gd name="connsiteX5" fmla="*/ 0 w 1239758"/>
                  <a:gd name="connsiteY5" fmla="*/ 3207459 h 3207459"/>
                  <a:gd name="connsiteX6" fmla="*/ 0 w 1239758"/>
                  <a:gd name="connsiteY6" fmla="*/ 3207459 h 3207459"/>
                  <a:gd name="connsiteX7" fmla="*/ 0 w 1239758"/>
                  <a:gd name="connsiteY7" fmla="*/ 858351 h 3207459"/>
                  <a:gd name="connsiteX8" fmla="*/ 373393 w 1239758"/>
                  <a:gd name="connsiteY8" fmla="*/ 0 h 3207459"/>
                  <a:gd name="connsiteX0" fmla="*/ 380199 w 1246564"/>
                  <a:gd name="connsiteY0" fmla="*/ 0 h 3207459"/>
                  <a:gd name="connsiteX1" fmla="*/ 1243989 w 1246564"/>
                  <a:gd name="connsiteY1" fmla="*/ 547351 h 3207459"/>
                  <a:gd name="connsiteX2" fmla="*/ 761239 w 1246564"/>
                  <a:gd name="connsiteY2" fmla="*/ 1469946 h 3207459"/>
                  <a:gd name="connsiteX3" fmla="*/ 798894 w 1246564"/>
                  <a:gd name="connsiteY3" fmla="*/ 3207459 h 3207459"/>
                  <a:gd name="connsiteX4" fmla="*/ 798894 w 1246564"/>
                  <a:gd name="connsiteY4" fmla="*/ 3207459 h 3207459"/>
                  <a:gd name="connsiteX5" fmla="*/ 6806 w 1246564"/>
                  <a:gd name="connsiteY5" fmla="*/ 3207459 h 3207459"/>
                  <a:gd name="connsiteX6" fmla="*/ 6806 w 1246564"/>
                  <a:gd name="connsiteY6" fmla="*/ 3207459 h 3207459"/>
                  <a:gd name="connsiteX7" fmla="*/ 6806 w 1246564"/>
                  <a:gd name="connsiteY7" fmla="*/ 858351 h 3207459"/>
                  <a:gd name="connsiteX8" fmla="*/ 380199 w 1246564"/>
                  <a:gd name="connsiteY8" fmla="*/ 0 h 3207459"/>
                  <a:gd name="connsiteX0" fmla="*/ 380199 w 1246610"/>
                  <a:gd name="connsiteY0" fmla="*/ 233 h 3207692"/>
                  <a:gd name="connsiteX1" fmla="*/ 1243989 w 1246610"/>
                  <a:gd name="connsiteY1" fmla="*/ 547584 h 3207692"/>
                  <a:gd name="connsiteX2" fmla="*/ 761239 w 1246610"/>
                  <a:gd name="connsiteY2" fmla="*/ 1470179 h 3207692"/>
                  <a:gd name="connsiteX3" fmla="*/ 798894 w 1246610"/>
                  <a:gd name="connsiteY3" fmla="*/ 3207692 h 3207692"/>
                  <a:gd name="connsiteX4" fmla="*/ 798894 w 1246610"/>
                  <a:gd name="connsiteY4" fmla="*/ 3207692 h 3207692"/>
                  <a:gd name="connsiteX5" fmla="*/ 6806 w 1246610"/>
                  <a:gd name="connsiteY5" fmla="*/ 3207692 h 3207692"/>
                  <a:gd name="connsiteX6" fmla="*/ 6806 w 1246610"/>
                  <a:gd name="connsiteY6" fmla="*/ 3207692 h 3207692"/>
                  <a:gd name="connsiteX7" fmla="*/ 6806 w 1246610"/>
                  <a:gd name="connsiteY7" fmla="*/ 858584 h 3207692"/>
                  <a:gd name="connsiteX8" fmla="*/ 380199 w 1246610"/>
                  <a:gd name="connsiteY8" fmla="*/ 233 h 3207692"/>
                  <a:gd name="connsiteX0" fmla="*/ 380199 w 1301393"/>
                  <a:gd name="connsiteY0" fmla="*/ 233 h 3207692"/>
                  <a:gd name="connsiteX1" fmla="*/ 1298970 w 1301393"/>
                  <a:gd name="connsiteY1" fmla="*/ 547584 h 3207692"/>
                  <a:gd name="connsiteX2" fmla="*/ 761239 w 1301393"/>
                  <a:gd name="connsiteY2" fmla="*/ 1470179 h 3207692"/>
                  <a:gd name="connsiteX3" fmla="*/ 798894 w 1301393"/>
                  <a:gd name="connsiteY3" fmla="*/ 3207692 h 3207692"/>
                  <a:gd name="connsiteX4" fmla="*/ 798894 w 1301393"/>
                  <a:gd name="connsiteY4" fmla="*/ 3207692 h 3207692"/>
                  <a:gd name="connsiteX5" fmla="*/ 6806 w 1301393"/>
                  <a:gd name="connsiteY5" fmla="*/ 3207692 h 3207692"/>
                  <a:gd name="connsiteX6" fmla="*/ 6806 w 1301393"/>
                  <a:gd name="connsiteY6" fmla="*/ 3207692 h 3207692"/>
                  <a:gd name="connsiteX7" fmla="*/ 6806 w 1301393"/>
                  <a:gd name="connsiteY7" fmla="*/ 858584 h 3207692"/>
                  <a:gd name="connsiteX8" fmla="*/ 380199 w 1301393"/>
                  <a:gd name="connsiteY8" fmla="*/ 233 h 3207692"/>
                  <a:gd name="connsiteX0" fmla="*/ 380199 w 1301394"/>
                  <a:gd name="connsiteY0" fmla="*/ 233 h 3207692"/>
                  <a:gd name="connsiteX1" fmla="*/ 1298970 w 1301394"/>
                  <a:gd name="connsiteY1" fmla="*/ 547584 h 3207692"/>
                  <a:gd name="connsiteX2" fmla="*/ 761239 w 1301394"/>
                  <a:gd name="connsiteY2" fmla="*/ 1470179 h 3207692"/>
                  <a:gd name="connsiteX3" fmla="*/ 798894 w 1301394"/>
                  <a:gd name="connsiteY3" fmla="*/ 3207692 h 3207692"/>
                  <a:gd name="connsiteX4" fmla="*/ 798894 w 1301394"/>
                  <a:gd name="connsiteY4" fmla="*/ 3207692 h 3207692"/>
                  <a:gd name="connsiteX5" fmla="*/ 6806 w 1301394"/>
                  <a:gd name="connsiteY5" fmla="*/ 3207692 h 3207692"/>
                  <a:gd name="connsiteX6" fmla="*/ 6806 w 1301394"/>
                  <a:gd name="connsiteY6" fmla="*/ 3207692 h 3207692"/>
                  <a:gd name="connsiteX7" fmla="*/ 6806 w 1301394"/>
                  <a:gd name="connsiteY7" fmla="*/ 858584 h 3207692"/>
                  <a:gd name="connsiteX8" fmla="*/ 380199 w 1301394"/>
                  <a:gd name="connsiteY8" fmla="*/ 233 h 3207692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380199 w 1318174"/>
                  <a:gd name="connsiteY0" fmla="*/ 211 h 3207670"/>
                  <a:gd name="connsiteX1" fmla="*/ 1298970 w 1318174"/>
                  <a:gd name="connsiteY1" fmla="*/ 547562 h 3207670"/>
                  <a:gd name="connsiteX2" fmla="*/ 761239 w 1318174"/>
                  <a:gd name="connsiteY2" fmla="*/ 1470157 h 3207670"/>
                  <a:gd name="connsiteX3" fmla="*/ 798894 w 1318174"/>
                  <a:gd name="connsiteY3" fmla="*/ 3207670 h 3207670"/>
                  <a:gd name="connsiteX4" fmla="*/ 798894 w 1318174"/>
                  <a:gd name="connsiteY4" fmla="*/ 3207670 h 3207670"/>
                  <a:gd name="connsiteX5" fmla="*/ 6806 w 1318174"/>
                  <a:gd name="connsiteY5" fmla="*/ 3207670 h 3207670"/>
                  <a:gd name="connsiteX6" fmla="*/ 6806 w 1318174"/>
                  <a:gd name="connsiteY6" fmla="*/ 3207670 h 3207670"/>
                  <a:gd name="connsiteX7" fmla="*/ 6806 w 1318174"/>
                  <a:gd name="connsiteY7" fmla="*/ 858562 h 3207670"/>
                  <a:gd name="connsiteX8" fmla="*/ 380199 w 1318174"/>
                  <a:gd name="connsiteY8" fmla="*/ 211 h 3207670"/>
                  <a:gd name="connsiteX0" fmla="*/ 658146 w 1319958"/>
                  <a:gd name="connsiteY0" fmla="*/ 211 h 3207670"/>
                  <a:gd name="connsiteX1" fmla="*/ 1292164 w 1319958"/>
                  <a:gd name="connsiteY1" fmla="*/ 547562 h 3207670"/>
                  <a:gd name="connsiteX2" fmla="*/ 754433 w 1319958"/>
                  <a:gd name="connsiteY2" fmla="*/ 1470157 h 3207670"/>
                  <a:gd name="connsiteX3" fmla="*/ 792088 w 1319958"/>
                  <a:gd name="connsiteY3" fmla="*/ 3207670 h 3207670"/>
                  <a:gd name="connsiteX4" fmla="*/ 792088 w 1319958"/>
                  <a:gd name="connsiteY4" fmla="*/ 3207670 h 3207670"/>
                  <a:gd name="connsiteX5" fmla="*/ 0 w 1319958"/>
                  <a:gd name="connsiteY5" fmla="*/ 3207670 h 3207670"/>
                  <a:gd name="connsiteX6" fmla="*/ 0 w 1319958"/>
                  <a:gd name="connsiteY6" fmla="*/ 3207670 h 3207670"/>
                  <a:gd name="connsiteX7" fmla="*/ 0 w 1319958"/>
                  <a:gd name="connsiteY7" fmla="*/ 858562 h 3207670"/>
                  <a:gd name="connsiteX8" fmla="*/ 658146 w 1319958"/>
                  <a:gd name="connsiteY8" fmla="*/ 211 h 3207670"/>
                  <a:gd name="connsiteX0" fmla="*/ 786963 w 1326878"/>
                  <a:gd name="connsiteY0" fmla="*/ 205 h 3212949"/>
                  <a:gd name="connsiteX1" fmla="*/ 1292164 w 1326878"/>
                  <a:gd name="connsiteY1" fmla="*/ 552841 h 3212949"/>
                  <a:gd name="connsiteX2" fmla="*/ 754433 w 1326878"/>
                  <a:gd name="connsiteY2" fmla="*/ 1475436 h 3212949"/>
                  <a:gd name="connsiteX3" fmla="*/ 792088 w 1326878"/>
                  <a:gd name="connsiteY3" fmla="*/ 3212949 h 3212949"/>
                  <a:gd name="connsiteX4" fmla="*/ 792088 w 1326878"/>
                  <a:gd name="connsiteY4" fmla="*/ 3212949 h 3212949"/>
                  <a:gd name="connsiteX5" fmla="*/ 0 w 1326878"/>
                  <a:gd name="connsiteY5" fmla="*/ 3212949 h 3212949"/>
                  <a:gd name="connsiteX6" fmla="*/ 0 w 1326878"/>
                  <a:gd name="connsiteY6" fmla="*/ 3212949 h 3212949"/>
                  <a:gd name="connsiteX7" fmla="*/ 0 w 1326878"/>
                  <a:gd name="connsiteY7" fmla="*/ 863841 h 3212949"/>
                  <a:gd name="connsiteX8" fmla="*/ 786963 w 1326878"/>
                  <a:gd name="connsiteY8" fmla="*/ 205 h 3212949"/>
                  <a:gd name="connsiteX0" fmla="*/ 786963 w 1279105"/>
                  <a:gd name="connsiteY0" fmla="*/ 234 h 3212978"/>
                  <a:gd name="connsiteX1" fmla="*/ 1240608 w 1279105"/>
                  <a:gd name="connsiteY1" fmla="*/ 522725 h 3212978"/>
                  <a:gd name="connsiteX2" fmla="*/ 754433 w 1279105"/>
                  <a:gd name="connsiteY2" fmla="*/ 1475465 h 3212978"/>
                  <a:gd name="connsiteX3" fmla="*/ 792088 w 1279105"/>
                  <a:gd name="connsiteY3" fmla="*/ 3212978 h 3212978"/>
                  <a:gd name="connsiteX4" fmla="*/ 792088 w 1279105"/>
                  <a:gd name="connsiteY4" fmla="*/ 3212978 h 3212978"/>
                  <a:gd name="connsiteX5" fmla="*/ 0 w 1279105"/>
                  <a:gd name="connsiteY5" fmla="*/ 3212978 h 3212978"/>
                  <a:gd name="connsiteX6" fmla="*/ 0 w 1279105"/>
                  <a:gd name="connsiteY6" fmla="*/ 3212978 h 3212978"/>
                  <a:gd name="connsiteX7" fmla="*/ 0 w 1279105"/>
                  <a:gd name="connsiteY7" fmla="*/ 863870 h 3212978"/>
                  <a:gd name="connsiteX8" fmla="*/ 786963 w 1279105"/>
                  <a:gd name="connsiteY8" fmla="*/ 234 h 3212978"/>
                  <a:gd name="connsiteX0" fmla="*/ 786963 w 1232192"/>
                  <a:gd name="connsiteY0" fmla="*/ 272 h 3213016"/>
                  <a:gd name="connsiteX1" fmla="*/ 1189052 w 1232192"/>
                  <a:gd name="connsiteY1" fmla="*/ 492618 h 3213016"/>
                  <a:gd name="connsiteX2" fmla="*/ 754433 w 1232192"/>
                  <a:gd name="connsiteY2" fmla="*/ 1475503 h 3213016"/>
                  <a:gd name="connsiteX3" fmla="*/ 792088 w 1232192"/>
                  <a:gd name="connsiteY3" fmla="*/ 3213016 h 3213016"/>
                  <a:gd name="connsiteX4" fmla="*/ 792088 w 1232192"/>
                  <a:gd name="connsiteY4" fmla="*/ 3213016 h 3213016"/>
                  <a:gd name="connsiteX5" fmla="*/ 0 w 1232192"/>
                  <a:gd name="connsiteY5" fmla="*/ 3213016 h 3213016"/>
                  <a:gd name="connsiteX6" fmla="*/ 0 w 1232192"/>
                  <a:gd name="connsiteY6" fmla="*/ 3213016 h 3213016"/>
                  <a:gd name="connsiteX7" fmla="*/ 0 w 1232192"/>
                  <a:gd name="connsiteY7" fmla="*/ 863908 h 3213016"/>
                  <a:gd name="connsiteX8" fmla="*/ 786963 w 1232192"/>
                  <a:gd name="connsiteY8" fmla="*/ 272 h 3213016"/>
                  <a:gd name="connsiteX0" fmla="*/ 883632 w 1244333"/>
                  <a:gd name="connsiteY0" fmla="*/ 288 h 3202984"/>
                  <a:gd name="connsiteX1" fmla="*/ 1189052 w 1244333"/>
                  <a:gd name="connsiteY1" fmla="*/ 482586 h 3202984"/>
                  <a:gd name="connsiteX2" fmla="*/ 754433 w 1244333"/>
                  <a:gd name="connsiteY2" fmla="*/ 1465471 h 3202984"/>
                  <a:gd name="connsiteX3" fmla="*/ 792088 w 1244333"/>
                  <a:gd name="connsiteY3" fmla="*/ 3202984 h 3202984"/>
                  <a:gd name="connsiteX4" fmla="*/ 792088 w 1244333"/>
                  <a:gd name="connsiteY4" fmla="*/ 3202984 h 3202984"/>
                  <a:gd name="connsiteX5" fmla="*/ 0 w 1244333"/>
                  <a:gd name="connsiteY5" fmla="*/ 3202984 h 3202984"/>
                  <a:gd name="connsiteX6" fmla="*/ 0 w 1244333"/>
                  <a:gd name="connsiteY6" fmla="*/ 3202984 h 3202984"/>
                  <a:gd name="connsiteX7" fmla="*/ 0 w 1244333"/>
                  <a:gd name="connsiteY7" fmla="*/ 853876 h 3202984"/>
                  <a:gd name="connsiteX8" fmla="*/ 883632 w 1244333"/>
                  <a:gd name="connsiteY8" fmla="*/ 288 h 320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4333" h="3202984">
                    <a:moveTo>
                      <a:pt x="883632" y="288"/>
                    </a:moveTo>
                    <a:cubicBezTo>
                      <a:pt x="1159064" y="-7889"/>
                      <a:pt x="1341397" y="158219"/>
                      <a:pt x="1189052" y="482586"/>
                    </a:cubicBezTo>
                    <a:cubicBezTo>
                      <a:pt x="975620" y="911727"/>
                      <a:pt x="739017" y="984814"/>
                      <a:pt x="754433" y="1465471"/>
                    </a:cubicBezTo>
                    <a:cubicBezTo>
                      <a:pt x="763047" y="1992441"/>
                      <a:pt x="773014" y="2384949"/>
                      <a:pt x="792088" y="3202984"/>
                    </a:cubicBezTo>
                    <a:lnTo>
                      <a:pt x="792088" y="3202984"/>
                    </a:lnTo>
                    <a:lnTo>
                      <a:pt x="0" y="3202984"/>
                    </a:lnTo>
                    <a:lnTo>
                      <a:pt x="0" y="3202984"/>
                    </a:lnTo>
                    <a:lnTo>
                      <a:pt x="0" y="853876"/>
                    </a:lnTo>
                    <a:cubicBezTo>
                      <a:pt x="19874" y="235997"/>
                      <a:pt x="377849" y="5161"/>
                      <a:pt x="883632" y="28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Round Same Side Corner Rectangle 8">
                <a:extLst>
                  <a:ext uri="{FF2B5EF4-FFF2-40B4-BE49-F238E27FC236}">
                    <a16:creationId xmlns:a16="http://schemas.microsoft.com/office/drawing/2014/main" id="{5B8FDD20-971F-448A-9261-341BB1276222}"/>
                  </a:ext>
                </a:extLst>
              </p:cNvPr>
              <p:cNvSpPr/>
              <p:nvPr/>
            </p:nvSpPr>
            <p:spPr>
              <a:xfrm rot="10800000">
                <a:off x="4958576" y="2197645"/>
                <a:ext cx="1601768" cy="3212297"/>
              </a:xfrm>
              <a:custGeom>
                <a:avLst/>
                <a:gdLst>
                  <a:gd name="connsiteX0" fmla="*/ 306000 w 612000"/>
                  <a:gd name="connsiteY0" fmla="*/ 0 h 2817001"/>
                  <a:gd name="connsiteX1" fmla="*/ 306000 w 612000"/>
                  <a:gd name="connsiteY1" fmla="*/ 0 h 2817001"/>
                  <a:gd name="connsiteX2" fmla="*/ 612000 w 612000"/>
                  <a:gd name="connsiteY2" fmla="*/ 306000 h 2817001"/>
                  <a:gd name="connsiteX3" fmla="*/ 612000 w 612000"/>
                  <a:gd name="connsiteY3" fmla="*/ 2817001 h 2817001"/>
                  <a:gd name="connsiteX4" fmla="*/ 612000 w 612000"/>
                  <a:gd name="connsiteY4" fmla="*/ 2817001 h 2817001"/>
                  <a:gd name="connsiteX5" fmla="*/ 0 w 612000"/>
                  <a:gd name="connsiteY5" fmla="*/ 2817001 h 2817001"/>
                  <a:gd name="connsiteX6" fmla="*/ 0 w 612000"/>
                  <a:gd name="connsiteY6" fmla="*/ 2817001 h 2817001"/>
                  <a:gd name="connsiteX7" fmla="*/ 0 w 612000"/>
                  <a:gd name="connsiteY7" fmla="*/ 306000 h 2817001"/>
                  <a:gd name="connsiteX8" fmla="*/ 306000 w 612000"/>
                  <a:gd name="connsiteY8" fmla="*/ 0 h 2817001"/>
                  <a:gd name="connsiteX0" fmla="*/ 25563 w 1192801"/>
                  <a:gd name="connsiteY0" fmla="*/ 0 h 3231671"/>
                  <a:gd name="connsiteX1" fmla="*/ 886801 w 1192801"/>
                  <a:gd name="connsiteY1" fmla="*/ 414670 h 3231671"/>
                  <a:gd name="connsiteX2" fmla="*/ 1192801 w 1192801"/>
                  <a:gd name="connsiteY2" fmla="*/ 720670 h 3231671"/>
                  <a:gd name="connsiteX3" fmla="*/ 1192801 w 1192801"/>
                  <a:gd name="connsiteY3" fmla="*/ 3231671 h 3231671"/>
                  <a:gd name="connsiteX4" fmla="*/ 1192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3231671 h 3231671"/>
                  <a:gd name="connsiteX7" fmla="*/ 580801 w 1192801"/>
                  <a:gd name="connsiteY7" fmla="*/ 720670 h 3231671"/>
                  <a:gd name="connsiteX8" fmla="*/ 25563 w 1192801"/>
                  <a:gd name="connsiteY8" fmla="*/ 0 h 3231671"/>
                  <a:gd name="connsiteX0" fmla="*/ 25563 w 1192801"/>
                  <a:gd name="connsiteY0" fmla="*/ 0 h 3231671"/>
                  <a:gd name="connsiteX1" fmla="*/ 1192801 w 1192801"/>
                  <a:gd name="connsiteY1" fmla="*/ 720670 h 3231671"/>
                  <a:gd name="connsiteX2" fmla="*/ 1192801 w 1192801"/>
                  <a:gd name="connsiteY2" fmla="*/ 3231671 h 3231671"/>
                  <a:gd name="connsiteX3" fmla="*/ 1192801 w 1192801"/>
                  <a:gd name="connsiteY3" fmla="*/ 3231671 h 3231671"/>
                  <a:gd name="connsiteX4" fmla="*/ 580801 w 1192801"/>
                  <a:gd name="connsiteY4" fmla="*/ 3231671 h 3231671"/>
                  <a:gd name="connsiteX5" fmla="*/ 580801 w 1192801"/>
                  <a:gd name="connsiteY5" fmla="*/ 3231671 h 3231671"/>
                  <a:gd name="connsiteX6" fmla="*/ 580801 w 1192801"/>
                  <a:gd name="connsiteY6" fmla="*/ 720670 h 3231671"/>
                  <a:gd name="connsiteX7" fmla="*/ 25563 w 1192801"/>
                  <a:gd name="connsiteY7" fmla="*/ 0 h 3231671"/>
                  <a:gd name="connsiteX0" fmla="*/ 30147 w 1197385"/>
                  <a:gd name="connsiteY0" fmla="*/ 0 h 3231671"/>
                  <a:gd name="connsiteX1" fmla="*/ 1197385 w 1197385"/>
                  <a:gd name="connsiteY1" fmla="*/ 720670 h 3231671"/>
                  <a:gd name="connsiteX2" fmla="*/ 1197385 w 1197385"/>
                  <a:gd name="connsiteY2" fmla="*/ 3231671 h 3231671"/>
                  <a:gd name="connsiteX3" fmla="*/ 1197385 w 1197385"/>
                  <a:gd name="connsiteY3" fmla="*/ 3231671 h 3231671"/>
                  <a:gd name="connsiteX4" fmla="*/ 585385 w 1197385"/>
                  <a:gd name="connsiteY4" fmla="*/ 3231671 h 3231671"/>
                  <a:gd name="connsiteX5" fmla="*/ 585385 w 1197385"/>
                  <a:gd name="connsiteY5" fmla="*/ 3231671 h 3231671"/>
                  <a:gd name="connsiteX6" fmla="*/ 457794 w 1197385"/>
                  <a:gd name="connsiteY6" fmla="*/ 1018382 h 3231671"/>
                  <a:gd name="connsiteX7" fmla="*/ 30147 w 1197385"/>
                  <a:gd name="connsiteY7" fmla="*/ 0 h 3231671"/>
                  <a:gd name="connsiteX0" fmla="*/ 311465 w 1478703"/>
                  <a:gd name="connsiteY0" fmla="*/ 1443 h 3233114"/>
                  <a:gd name="connsiteX1" fmla="*/ 1478703 w 1478703"/>
                  <a:gd name="connsiteY1" fmla="*/ 722113 h 3233114"/>
                  <a:gd name="connsiteX2" fmla="*/ 1478703 w 1478703"/>
                  <a:gd name="connsiteY2" fmla="*/ 3233114 h 3233114"/>
                  <a:gd name="connsiteX3" fmla="*/ 1478703 w 1478703"/>
                  <a:gd name="connsiteY3" fmla="*/ 3233114 h 3233114"/>
                  <a:gd name="connsiteX4" fmla="*/ 866703 w 1478703"/>
                  <a:gd name="connsiteY4" fmla="*/ 3233114 h 3233114"/>
                  <a:gd name="connsiteX5" fmla="*/ 866703 w 1478703"/>
                  <a:gd name="connsiteY5" fmla="*/ 3233114 h 3233114"/>
                  <a:gd name="connsiteX6" fmla="*/ 739112 w 1478703"/>
                  <a:gd name="connsiteY6" fmla="*/ 1019825 h 3233114"/>
                  <a:gd name="connsiteX7" fmla="*/ 15213 w 1478703"/>
                  <a:gd name="connsiteY7" fmla="*/ 1379751 h 3233114"/>
                  <a:gd name="connsiteX8" fmla="*/ 311465 w 1478703"/>
                  <a:gd name="connsiteY8" fmla="*/ 1443 h 3233114"/>
                  <a:gd name="connsiteX0" fmla="*/ 188447 w 1355685"/>
                  <a:gd name="connsiteY0" fmla="*/ 1409 h 3233080"/>
                  <a:gd name="connsiteX1" fmla="*/ 1355685 w 1355685"/>
                  <a:gd name="connsiteY1" fmla="*/ 722079 h 3233080"/>
                  <a:gd name="connsiteX2" fmla="*/ 1355685 w 1355685"/>
                  <a:gd name="connsiteY2" fmla="*/ 3233080 h 3233080"/>
                  <a:gd name="connsiteX3" fmla="*/ 1355685 w 1355685"/>
                  <a:gd name="connsiteY3" fmla="*/ 3233080 h 3233080"/>
                  <a:gd name="connsiteX4" fmla="*/ 743685 w 1355685"/>
                  <a:gd name="connsiteY4" fmla="*/ 3233080 h 3233080"/>
                  <a:gd name="connsiteX5" fmla="*/ 743685 w 1355685"/>
                  <a:gd name="connsiteY5" fmla="*/ 3233080 h 3233080"/>
                  <a:gd name="connsiteX6" fmla="*/ 616094 w 1355685"/>
                  <a:gd name="connsiteY6" fmla="*/ 1019791 h 3233080"/>
                  <a:gd name="connsiteX7" fmla="*/ 30418 w 1355685"/>
                  <a:gd name="connsiteY7" fmla="*/ 1411615 h 3233080"/>
                  <a:gd name="connsiteX8" fmla="*/ 188447 w 1355685"/>
                  <a:gd name="connsiteY8" fmla="*/ 1409 h 3233080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572369 w 1572369"/>
                  <a:gd name="connsiteY1" fmla="*/ 722664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05131 w 1572369"/>
                  <a:gd name="connsiteY0" fmla="*/ 1994 h 3233665"/>
                  <a:gd name="connsiteX1" fmla="*/ 1476676 w 1572369"/>
                  <a:gd name="connsiteY1" fmla="*/ 935315 h 3233665"/>
                  <a:gd name="connsiteX2" fmla="*/ 1572369 w 1572369"/>
                  <a:gd name="connsiteY2" fmla="*/ 3233665 h 3233665"/>
                  <a:gd name="connsiteX3" fmla="*/ 1572369 w 1572369"/>
                  <a:gd name="connsiteY3" fmla="*/ 3233665 h 3233665"/>
                  <a:gd name="connsiteX4" fmla="*/ 960369 w 1572369"/>
                  <a:gd name="connsiteY4" fmla="*/ 3233665 h 3233665"/>
                  <a:gd name="connsiteX5" fmla="*/ 960369 w 1572369"/>
                  <a:gd name="connsiteY5" fmla="*/ 3233665 h 3233665"/>
                  <a:gd name="connsiteX6" fmla="*/ 832778 w 1572369"/>
                  <a:gd name="connsiteY6" fmla="*/ 1020376 h 3233665"/>
                  <a:gd name="connsiteX7" fmla="*/ 247102 w 1572369"/>
                  <a:gd name="connsiteY7" fmla="*/ 1412200 h 3233665"/>
                  <a:gd name="connsiteX8" fmla="*/ 405131 w 1572369"/>
                  <a:gd name="connsiteY8" fmla="*/ 1994 h 3233665"/>
                  <a:gd name="connsiteX0" fmla="*/ 454087 w 1557530"/>
                  <a:gd name="connsiteY0" fmla="*/ 2221 h 3138199"/>
                  <a:gd name="connsiteX1" fmla="*/ 1461837 w 1557530"/>
                  <a:gd name="connsiteY1" fmla="*/ 839849 h 3138199"/>
                  <a:gd name="connsiteX2" fmla="*/ 1557530 w 1557530"/>
                  <a:gd name="connsiteY2" fmla="*/ 3138199 h 3138199"/>
                  <a:gd name="connsiteX3" fmla="*/ 1557530 w 1557530"/>
                  <a:gd name="connsiteY3" fmla="*/ 3138199 h 3138199"/>
                  <a:gd name="connsiteX4" fmla="*/ 945530 w 1557530"/>
                  <a:gd name="connsiteY4" fmla="*/ 3138199 h 3138199"/>
                  <a:gd name="connsiteX5" fmla="*/ 945530 w 1557530"/>
                  <a:gd name="connsiteY5" fmla="*/ 3138199 h 3138199"/>
                  <a:gd name="connsiteX6" fmla="*/ 817939 w 1557530"/>
                  <a:gd name="connsiteY6" fmla="*/ 924910 h 3138199"/>
                  <a:gd name="connsiteX7" fmla="*/ 232263 w 1557530"/>
                  <a:gd name="connsiteY7" fmla="*/ 1316734 h 3138199"/>
                  <a:gd name="connsiteX8" fmla="*/ 454087 w 1557530"/>
                  <a:gd name="connsiteY8" fmla="*/ 2221 h 3138199"/>
                  <a:gd name="connsiteX0" fmla="*/ 458217 w 1561660"/>
                  <a:gd name="connsiteY0" fmla="*/ 54 h 3136032"/>
                  <a:gd name="connsiteX1" fmla="*/ 1465967 w 1561660"/>
                  <a:gd name="connsiteY1" fmla="*/ 837682 h 3136032"/>
                  <a:gd name="connsiteX2" fmla="*/ 1561660 w 1561660"/>
                  <a:gd name="connsiteY2" fmla="*/ 3136032 h 3136032"/>
                  <a:gd name="connsiteX3" fmla="*/ 1561660 w 1561660"/>
                  <a:gd name="connsiteY3" fmla="*/ 3136032 h 3136032"/>
                  <a:gd name="connsiteX4" fmla="*/ 949660 w 1561660"/>
                  <a:gd name="connsiteY4" fmla="*/ 3136032 h 3136032"/>
                  <a:gd name="connsiteX5" fmla="*/ 949660 w 1561660"/>
                  <a:gd name="connsiteY5" fmla="*/ 3136032 h 3136032"/>
                  <a:gd name="connsiteX6" fmla="*/ 822069 w 1561660"/>
                  <a:gd name="connsiteY6" fmla="*/ 922743 h 3136032"/>
                  <a:gd name="connsiteX7" fmla="*/ 236393 w 1561660"/>
                  <a:gd name="connsiteY7" fmla="*/ 1314567 h 3136032"/>
                  <a:gd name="connsiteX8" fmla="*/ 458217 w 1561660"/>
                  <a:gd name="connsiteY8" fmla="*/ 54 h 3136032"/>
                  <a:gd name="connsiteX0" fmla="*/ 458217 w 1561660"/>
                  <a:gd name="connsiteY0" fmla="*/ 53790 h 3189768"/>
                  <a:gd name="connsiteX1" fmla="*/ 1465967 w 1561660"/>
                  <a:gd name="connsiteY1" fmla="*/ 891418 h 3189768"/>
                  <a:gd name="connsiteX2" fmla="*/ 1561660 w 1561660"/>
                  <a:gd name="connsiteY2" fmla="*/ 3189768 h 3189768"/>
                  <a:gd name="connsiteX3" fmla="*/ 1561660 w 1561660"/>
                  <a:gd name="connsiteY3" fmla="*/ 3189768 h 3189768"/>
                  <a:gd name="connsiteX4" fmla="*/ 949660 w 1561660"/>
                  <a:gd name="connsiteY4" fmla="*/ 3189768 h 3189768"/>
                  <a:gd name="connsiteX5" fmla="*/ 949660 w 1561660"/>
                  <a:gd name="connsiteY5" fmla="*/ 3189768 h 3189768"/>
                  <a:gd name="connsiteX6" fmla="*/ 822069 w 1561660"/>
                  <a:gd name="connsiteY6" fmla="*/ 976479 h 3189768"/>
                  <a:gd name="connsiteX7" fmla="*/ 236393 w 1561660"/>
                  <a:gd name="connsiteY7" fmla="*/ 1368303 h 3189768"/>
                  <a:gd name="connsiteX8" fmla="*/ 458217 w 1561660"/>
                  <a:gd name="connsiteY8" fmla="*/ 53790 h 3189768"/>
                  <a:gd name="connsiteX0" fmla="*/ 473561 w 1577004"/>
                  <a:gd name="connsiteY0" fmla="*/ 53790 h 3189768"/>
                  <a:gd name="connsiteX1" fmla="*/ 1481311 w 1577004"/>
                  <a:gd name="connsiteY1" fmla="*/ 891418 h 3189768"/>
                  <a:gd name="connsiteX2" fmla="*/ 1577004 w 1577004"/>
                  <a:gd name="connsiteY2" fmla="*/ 3189768 h 3189768"/>
                  <a:gd name="connsiteX3" fmla="*/ 1577004 w 1577004"/>
                  <a:gd name="connsiteY3" fmla="*/ 3189768 h 3189768"/>
                  <a:gd name="connsiteX4" fmla="*/ 965004 w 1577004"/>
                  <a:gd name="connsiteY4" fmla="*/ 3189768 h 3189768"/>
                  <a:gd name="connsiteX5" fmla="*/ 965004 w 1577004"/>
                  <a:gd name="connsiteY5" fmla="*/ 3189768 h 3189768"/>
                  <a:gd name="connsiteX6" fmla="*/ 837413 w 1577004"/>
                  <a:gd name="connsiteY6" fmla="*/ 976479 h 3189768"/>
                  <a:gd name="connsiteX7" fmla="*/ 251737 w 1577004"/>
                  <a:gd name="connsiteY7" fmla="*/ 1368303 h 3189768"/>
                  <a:gd name="connsiteX8" fmla="*/ 473561 w 1577004"/>
                  <a:gd name="connsiteY8" fmla="*/ 53790 h 3189768"/>
                  <a:gd name="connsiteX0" fmla="*/ 473561 w 1577004"/>
                  <a:gd name="connsiteY0" fmla="*/ 46232 h 3182210"/>
                  <a:gd name="connsiteX1" fmla="*/ 1481311 w 1577004"/>
                  <a:gd name="connsiteY1" fmla="*/ 883860 h 3182210"/>
                  <a:gd name="connsiteX2" fmla="*/ 1577004 w 1577004"/>
                  <a:gd name="connsiteY2" fmla="*/ 3182210 h 3182210"/>
                  <a:gd name="connsiteX3" fmla="*/ 1577004 w 1577004"/>
                  <a:gd name="connsiteY3" fmla="*/ 3182210 h 3182210"/>
                  <a:gd name="connsiteX4" fmla="*/ 965004 w 1577004"/>
                  <a:gd name="connsiteY4" fmla="*/ 3182210 h 3182210"/>
                  <a:gd name="connsiteX5" fmla="*/ 965004 w 1577004"/>
                  <a:gd name="connsiteY5" fmla="*/ 3182210 h 3182210"/>
                  <a:gd name="connsiteX6" fmla="*/ 837413 w 1577004"/>
                  <a:gd name="connsiteY6" fmla="*/ 968921 h 3182210"/>
                  <a:gd name="connsiteX7" fmla="*/ 251737 w 1577004"/>
                  <a:gd name="connsiteY7" fmla="*/ 1360745 h 3182210"/>
                  <a:gd name="connsiteX8" fmla="*/ 473561 w 1577004"/>
                  <a:gd name="connsiteY8" fmla="*/ 46232 h 3182210"/>
                  <a:gd name="connsiteX0" fmla="*/ 473561 w 1577004"/>
                  <a:gd name="connsiteY0" fmla="*/ 77283 h 3213261"/>
                  <a:gd name="connsiteX1" fmla="*/ 1336258 w 1577004"/>
                  <a:gd name="connsiteY1" fmla="*/ 232848 h 3213261"/>
                  <a:gd name="connsiteX2" fmla="*/ 1481311 w 1577004"/>
                  <a:gd name="connsiteY2" fmla="*/ 914911 h 3213261"/>
                  <a:gd name="connsiteX3" fmla="*/ 1577004 w 1577004"/>
                  <a:gd name="connsiteY3" fmla="*/ 3213261 h 3213261"/>
                  <a:gd name="connsiteX4" fmla="*/ 1577004 w 1577004"/>
                  <a:gd name="connsiteY4" fmla="*/ 3213261 h 3213261"/>
                  <a:gd name="connsiteX5" fmla="*/ 965004 w 1577004"/>
                  <a:gd name="connsiteY5" fmla="*/ 3213261 h 3213261"/>
                  <a:gd name="connsiteX6" fmla="*/ 965004 w 1577004"/>
                  <a:gd name="connsiteY6" fmla="*/ 3213261 h 3213261"/>
                  <a:gd name="connsiteX7" fmla="*/ 837413 w 1577004"/>
                  <a:gd name="connsiteY7" fmla="*/ 999972 h 3213261"/>
                  <a:gd name="connsiteX8" fmla="*/ 251737 w 1577004"/>
                  <a:gd name="connsiteY8" fmla="*/ 1391796 h 3213261"/>
                  <a:gd name="connsiteX9" fmla="*/ 473561 w 1577004"/>
                  <a:gd name="connsiteY9" fmla="*/ 77283 h 3213261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368156 w 1577004"/>
                  <a:gd name="connsiteY2" fmla="*/ 294550 h 3211167"/>
                  <a:gd name="connsiteX3" fmla="*/ 1481311 w 1577004"/>
                  <a:gd name="connsiteY3" fmla="*/ 912817 h 3211167"/>
                  <a:gd name="connsiteX4" fmla="*/ 1577004 w 1577004"/>
                  <a:gd name="connsiteY4" fmla="*/ 3211167 h 3211167"/>
                  <a:gd name="connsiteX5" fmla="*/ 1577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965004 w 1577004"/>
                  <a:gd name="connsiteY7" fmla="*/ 3211167 h 3211167"/>
                  <a:gd name="connsiteX8" fmla="*/ 837413 w 1577004"/>
                  <a:gd name="connsiteY8" fmla="*/ 997878 h 3211167"/>
                  <a:gd name="connsiteX9" fmla="*/ 251737 w 1577004"/>
                  <a:gd name="connsiteY9" fmla="*/ 1389702 h 3211167"/>
                  <a:gd name="connsiteX10" fmla="*/ 473561 w 1577004"/>
                  <a:gd name="connsiteY10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75189 h 3211167"/>
                  <a:gd name="connsiteX1" fmla="*/ 1336258 w 1577004"/>
                  <a:gd name="connsiteY1" fmla="*/ 241387 h 3211167"/>
                  <a:gd name="connsiteX2" fmla="*/ 1481311 w 1577004"/>
                  <a:gd name="connsiteY2" fmla="*/ 912817 h 3211167"/>
                  <a:gd name="connsiteX3" fmla="*/ 1577004 w 1577004"/>
                  <a:gd name="connsiteY3" fmla="*/ 3211167 h 3211167"/>
                  <a:gd name="connsiteX4" fmla="*/ 1577004 w 1577004"/>
                  <a:gd name="connsiteY4" fmla="*/ 3211167 h 3211167"/>
                  <a:gd name="connsiteX5" fmla="*/ 965004 w 1577004"/>
                  <a:gd name="connsiteY5" fmla="*/ 3211167 h 3211167"/>
                  <a:gd name="connsiteX6" fmla="*/ 965004 w 1577004"/>
                  <a:gd name="connsiteY6" fmla="*/ 3211167 h 3211167"/>
                  <a:gd name="connsiteX7" fmla="*/ 837413 w 1577004"/>
                  <a:gd name="connsiteY7" fmla="*/ 997878 h 3211167"/>
                  <a:gd name="connsiteX8" fmla="*/ 251737 w 1577004"/>
                  <a:gd name="connsiteY8" fmla="*/ 1389702 h 3211167"/>
                  <a:gd name="connsiteX9" fmla="*/ 473561 w 1577004"/>
                  <a:gd name="connsiteY9" fmla="*/ 75189 h 3211167"/>
                  <a:gd name="connsiteX0" fmla="*/ 473561 w 1577004"/>
                  <a:gd name="connsiteY0" fmla="*/ 10211 h 3146189"/>
                  <a:gd name="connsiteX1" fmla="*/ 1481311 w 1577004"/>
                  <a:gd name="connsiteY1" fmla="*/ 847839 h 3146189"/>
                  <a:gd name="connsiteX2" fmla="*/ 1577004 w 1577004"/>
                  <a:gd name="connsiteY2" fmla="*/ 3146189 h 3146189"/>
                  <a:gd name="connsiteX3" fmla="*/ 1577004 w 1577004"/>
                  <a:gd name="connsiteY3" fmla="*/ 3146189 h 3146189"/>
                  <a:gd name="connsiteX4" fmla="*/ 965004 w 1577004"/>
                  <a:gd name="connsiteY4" fmla="*/ 3146189 h 3146189"/>
                  <a:gd name="connsiteX5" fmla="*/ 965004 w 1577004"/>
                  <a:gd name="connsiteY5" fmla="*/ 3146189 h 3146189"/>
                  <a:gd name="connsiteX6" fmla="*/ 837413 w 1577004"/>
                  <a:gd name="connsiteY6" fmla="*/ 932900 h 3146189"/>
                  <a:gd name="connsiteX7" fmla="*/ 251737 w 1577004"/>
                  <a:gd name="connsiteY7" fmla="*/ 1324724 h 3146189"/>
                  <a:gd name="connsiteX8" fmla="*/ 473561 w 1577004"/>
                  <a:gd name="connsiteY8" fmla="*/ 10211 h 3146189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37413 w 1577004"/>
                  <a:gd name="connsiteY6" fmla="*/ 1004433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77004 w 1577004"/>
                  <a:gd name="connsiteY2" fmla="*/ 3217722 h 3217722"/>
                  <a:gd name="connsiteX3" fmla="*/ 1577004 w 1577004"/>
                  <a:gd name="connsiteY3" fmla="*/ 3217722 h 3217722"/>
                  <a:gd name="connsiteX4" fmla="*/ 965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879944 w 1577004"/>
                  <a:gd name="connsiteY6" fmla="*/ 1068228 h 3217722"/>
                  <a:gd name="connsiteX7" fmla="*/ 251737 w 1577004"/>
                  <a:gd name="connsiteY7" fmla="*/ 1396257 h 3217722"/>
                  <a:gd name="connsiteX8" fmla="*/ 473561 w 1577004"/>
                  <a:gd name="connsiteY8" fmla="*/ 81744 h 3217722"/>
                  <a:gd name="connsiteX0" fmla="*/ 473561 w 1577004"/>
                  <a:gd name="connsiteY0" fmla="*/ 81744 h 3217722"/>
                  <a:gd name="connsiteX1" fmla="*/ 1481311 w 1577004"/>
                  <a:gd name="connsiteY1" fmla="*/ 919372 h 3217722"/>
                  <a:gd name="connsiteX2" fmla="*/ 1538277 w 1577004"/>
                  <a:gd name="connsiteY2" fmla="*/ 960324 h 3217722"/>
                  <a:gd name="connsiteX3" fmla="*/ 1577004 w 1577004"/>
                  <a:gd name="connsiteY3" fmla="*/ 3217722 h 3217722"/>
                  <a:gd name="connsiteX4" fmla="*/ 1577004 w 1577004"/>
                  <a:gd name="connsiteY4" fmla="*/ 3217722 h 3217722"/>
                  <a:gd name="connsiteX5" fmla="*/ 965004 w 1577004"/>
                  <a:gd name="connsiteY5" fmla="*/ 3217722 h 3217722"/>
                  <a:gd name="connsiteX6" fmla="*/ 965004 w 1577004"/>
                  <a:gd name="connsiteY6" fmla="*/ 3217722 h 3217722"/>
                  <a:gd name="connsiteX7" fmla="*/ 879944 w 1577004"/>
                  <a:gd name="connsiteY7" fmla="*/ 1068228 h 3217722"/>
                  <a:gd name="connsiteX8" fmla="*/ 251737 w 1577004"/>
                  <a:gd name="connsiteY8" fmla="*/ 1396257 h 3217722"/>
                  <a:gd name="connsiteX9" fmla="*/ 473561 w 1577004"/>
                  <a:gd name="connsiteY9" fmla="*/ 81744 h 3217722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8256 h 3224234"/>
                  <a:gd name="connsiteX1" fmla="*/ 1481311 w 1577004"/>
                  <a:gd name="connsiteY1" fmla="*/ 904619 h 3224234"/>
                  <a:gd name="connsiteX2" fmla="*/ 1538277 w 1577004"/>
                  <a:gd name="connsiteY2" fmla="*/ 966836 h 3224234"/>
                  <a:gd name="connsiteX3" fmla="*/ 1577004 w 1577004"/>
                  <a:gd name="connsiteY3" fmla="*/ 3224234 h 3224234"/>
                  <a:gd name="connsiteX4" fmla="*/ 1577004 w 1577004"/>
                  <a:gd name="connsiteY4" fmla="*/ 3224234 h 3224234"/>
                  <a:gd name="connsiteX5" fmla="*/ 965004 w 1577004"/>
                  <a:gd name="connsiteY5" fmla="*/ 3224234 h 3224234"/>
                  <a:gd name="connsiteX6" fmla="*/ 965004 w 1577004"/>
                  <a:gd name="connsiteY6" fmla="*/ 3224234 h 3224234"/>
                  <a:gd name="connsiteX7" fmla="*/ 879944 w 1577004"/>
                  <a:gd name="connsiteY7" fmla="*/ 1074740 h 3224234"/>
                  <a:gd name="connsiteX8" fmla="*/ 251737 w 1577004"/>
                  <a:gd name="connsiteY8" fmla="*/ 1402769 h 3224234"/>
                  <a:gd name="connsiteX9" fmla="*/ 473561 w 1577004"/>
                  <a:gd name="connsiteY9" fmla="*/ 88256 h 3224234"/>
                  <a:gd name="connsiteX0" fmla="*/ 473561 w 1577004"/>
                  <a:gd name="connsiteY0" fmla="*/ 8062 h 3144040"/>
                  <a:gd name="connsiteX1" fmla="*/ 1538277 w 1577004"/>
                  <a:gd name="connsiteY1" fmla="*/ 886642 h 3144040"/>
                  <a:gd name="connsiteX2" fmla="*/ 1577004 w 1577004"/>
                  <a:gd name="connsiteY2" fmla="*/ 3144040 h 3144040"/>
                  <a:gd name="connsiteX3" fmla="*/ 1577004 w 1577004"/>
                  <a:gd name="connsiteY3" fmla="*/ 3144040 h 3144040"/>
                  <a:gd name="connsiteX4" fmla="*/ 965004 w 1577004"/>
                  <a:gd name="connsiteY4" fmla="*/ 3144040 h 3144040"/>
                  <a:gd name="connsiteX5" fmla="*/ 965004 w 1577004"/>
                  <a:gd name="connsiteY5" fmla="*/ 3144040 h 3144040"/>
                  <a:gd name="connsiteX6" fmla="*/ 879944 w 1577004"/>
                  <a:gd name="connsiteY6" fmla="*/ 994546 h 3144040"/>
                  <a:gd name="connsiteX7" fmla="*/ 251737 w 1577004"/>
                  <a:gd name="connsiteY7" fmla="*/ 1322575 h 3144040"/>
                  <a:gd name="connsiteX8" fmla="*/ 473561 w 1577004"/>
                  <a:gd name="connsiteY8" fmla="*/ 8062 h 3144040"/>
                  <a:gd name="connsiteX0" fmla="*/ 473561 w 1577004"/>
                  <a:gd name="connsiteY0" fmla="*/ 16144 h 3152122"/>
                  <a:gd name="connsiteX1" fmla="*/ 1538277 w 1577004"/>
                  <a:gd name="connsiteY1" fmla="*/ 894724 h 3152122"/>
                  <a:gd name="connsiteX2" fmla="*/ 1577004 w 1577004"/>
                  <a:gd name="connsiteY2" fmla="*/ 3152122 h 3152122"/>
                  <a:gd name="connsiteX3" fmla="*/ 1577004 w 1577004"/>
                  <a:gd name="connsiteY3" fmla="*/ 3152122 h 3152122"/>
                  <a:gd name="connsiteX4" fmla="*/ 965004 w 1577004"/>
                  <a:gd name="connsiteY4" fmla="*/ 3152122 h 3152122"/>
                  <a:gd name="connsiteX5" fmla="*/ 965004 w 1577004"/>
                  <a:gd name="connsiteY5" fmla="*/ 3152122 h 3152122"/>
                  <a:gd name="connsiteX6" fmla="*/ 879944 w 1577004"/>
                  <a:gd name="connsiteY6" fmla="*/ 1002628 h 3152122"/>
                  <a:gd name="connsiteX7" fmla="*/ 251737 w 1577004"/>
                  <a:gd name="connsiteY7" fmla="*/ 1330657 h 3152122"/>
                  <a:gd name="connsiteX8" fmla="*/ 473561 w 1577004"/>
                  <a:gd name="connsiteY8" fmla="*/ 16144 h 3152122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73561 w 1577004"/>
                  <a:gd name="connsiteY0" fmla="*/ 30120 h 3166098"/>
                  <a:gd name="connsiteX1" fmla="*/ 1538277 w 1577004"/>
                  <a:gd name="connsiteY1" fmla="*/ 908700 h 3166098"/>
                  <a:gd name="connsiteX2" fmla="*/ 1577004 w 1577004"/>
                  <a:gd name="connsiteY2" fmla="*/ 3166098 h 3166098"/>
                  <a:gd name="connsiteX3" fmla="*/ 1577004 w 1577004"/>
                  <a:gd name="connsiteY3" fmla="*/ 3166098 h 3166098"/>
                  <a:gd name="connsiteX4" fmla="*/ 965004 w 1577004"/>
                  <a:gd name="connsiteY4" fmla="*/ 3166098 h 3166098"/>
                  <a:gd name="connsiteX5" fmla="*/ 965004 w 1577004"/>
                  <a:gd name="connsiteY5" fmla="*/ 3166098 h 3166098"/>
                  <a:gd name="connsiteX6" fmla="*/ 879944 w 1577004"/>
                  <a:gd name="connsiteY6" fmla="*/ 1016604 h 3166098"/>
                  <a:gd name="connsiteX7" fmla="*/ 251737 w 1577004"/>
                  <a:gd name="connsiteY7" fmla="*/ 1344633 h 3166098"/>
                  <a:gd name="connsiteX8" fmla="*/ 473561 w 1577004"/>
                  <a:gd name="connsiteY8" fmla="*/ 30120 h 3166098"/>
                  <a:gd name="connsiteX0" fmla="*/ 488521 w 1591964"/>
                  <a:gd name="connsiteY0" fmla="*/ 30120 h 3166098"/>
                  <a:gd name="connsiteX1" fmla="*/ 1553237 w 1591964"/>
                  <a:gd name="connsiteY1" fmla="*/ 908700 h 3166098"/>
                  <a:gd name="connsiteX2" fmla="*/ 1591964 w 1591964"/>
                  <a:gd name="connsiteY2" fmla="*/ 3166098 h 3166098"/>
                  <a:gd name="connsiteX3" fmla="*/ 1591964 w 1591964"/>
                  <a:gd name="connsiteY3" fmla="*/ 3166098 h 3166098"/>
                  <a:gd name="connsiteX4" fmla="*/ 979964 w 1591964"/>
                  <a:gd name="connsiteY4" fmla="*/ 3166098 h 3166098"/>
                  <a:gd name="connsiteX5" fmla="*/ 979964 w 1591964"/>
                  <a:gd name="connsiteY5" fmla="*/ 3166098 h 3166098"/>
                  <a:gd name="connsiteX6" fmla="*/ 894904 w 1591964"/>
                  <a:gd name="connsiteY6" fmla="*/ 1016604 h 3166098"/>
                  <a:gd name="connsiteX7" fmla="*/ 266697 w 1591964"/>
                  <a:gd name="connsiteY7" fmla="*/ 1344633 h 3166098"/>
                  <a:gd name="connsiteX8" fmla="*/ 488521 w 1591964"/>
                  <a:gd name="connsiteY8" fmla="*/ 30120 h 3166098"/>
                  <a:gd name="connsiteX0" fmla="*/ 488521 w 1591964"/>
                  <a:gd name="connsiteY0" fmla="*/ 9506 h 3145484"/>
                  <a:gd name="connsiteX1" fmla="*/ 1553237 w 1591964"/>
                  <a:gd name="connsiteY1" fmla="*/ 888086 h 3145484"/>
                  <a:gd name="connsiteX2" fmla="*/ 1591964 w 1591964"/>
                  <a:gd name="connsiteY2" fmla="*/ 3145484 h 3145484"/>
                  <a:gd name="connsiteX3" fmla="*/ 1591964 w 1591964"/>
                  <a:gd name="connsiteY3" fmla="*/ 3145484 h 3145484"/>
                  <a:gd name="connsiteX4" fmla="*/ 979964 w 1591964"/>
                  <a:gd name="connsiteY4" fmla="*/ 3145484 h 3145484"/>
                  <a:gd name="connsiteX5" fmla="*/ 979964 w 1591964"/>
                  <a:gd name="connsiteY5" fmla="*/ 3145484 h 3145484"/>
                  <a:gd name="connsiteX6" fmla="*/ 894904 w 1591964"/>
                  <a:gd name="connsiteY6" fmla="*/ 995990 h 3145484"/>
                  <a:gd name="connsiteX7" fmla="*/ 266697 w 1591964"/>
                  <a:gd name="connsiteY7" fmla="*/ 1324019 h 3145484"/>
                  <a:gd name="connsiteX8" fmla="*/ 488521 w 1591964"/>
                  <a:gd name="connsiteY8" fmla="*/ 9506 h 3145484"/>
                  <a:gd name="connsiteX0" fmla="*/ 496444 w 1599887"/>
                  <a:gd name="connsiteY0" fmla="*/ 9506 h 3145484"/>
                  <a:gd name="connsiteX1" fmla="*/ 1561160 w 1599887"/>
                  <a:gd name="connsiteY1" fmla="*/ 888086 h 3145484"/>
                  <a:gd name="connsiteX2" fmla="*/ 1599887 w 1599887"/>
                  <a:gd name="connsiteY2" fmla="*/ 3145484 h 3145484"/>
                  <a:gd name="connsiteX3" fmla="*/ 1599887 w 1599887"/>
                  <a:gd name="connsiteY3" fmla="*/ 3145484 h 3145484"/>
                  <a:gd name="connsiteX4" fmla="*/ 987887 w 1599887"/>
                  <a:gd name="connsiteY4" fmla="*/ 3145484 h 3145484"/>
                  <a:gd name="connsiteX5" fmla="*/ 987887 w 1599887"/>
                  <a:gd name="connsiteY5" fmla="*/ 3145484 h 3145484"/>
                  <a:gd name="connsiteX6" fmla="*/ 902827 w 1599887"/>
                  <a:gd name="connsiteY6" fmla="*/ 995990 h 3145484"/>
                  <a:gd name="connsiteX7" fmla="*/ 274620 w 1599887"/>
                  <a:gd name="connsiteY7" fmla="*/ 1324019 h 3145484"/>
                  <a:gd name="connsiteX8" fmla="*/ 496444 w 1599887"/>
                  <a:gd name="connsiteY8" fmla="*/ 9506 h 3145484"/>
                  <a:gd name="connsiteX0" fmla="*/ 503267 w 1597185"/>
                  <a:gd name="connsiteY0" fmla="*/ 5188 h 3203079"/>
                  <a:gd name="connsiteX1" fmla="*/ 1558458 w 1597185"/>
                  <a:gd name="connsiteY1" fmla="*/ 945681 h 3203079"/>
                  <a:gd name="connsiteX2" fmla="*/ 1597185 w 1597185"/>
                  <a:gd name="connsiteY2" fmla="*/ 3203079 h 3203079"/>
                  <a:gd name="connsiteX3" fmla="*/ 1597185 w 1597185"/>
                  <a:gd name="connsiteY3" fmla="*/ 3203079 h 3203079"/>
                  <a:gd name="connsiteX4" fmla="*/ 985185 w 1597185"/>
                  <a:gd name="connsiteY4" fmla="*/ 3203079 h 3203079"/>
                  <a:gd name="connsiteX5" fmla="*/ 985185 w 1597185"/>
                  <a:gd name="connsiteY5" fmla="*/ 3203079 h 3203079"/>
                  <a:gd name="connsiteX6" fmla="*/ 900125 w 1597185"/>
                  <a:gd name="connsiteY6" fmla="*/ 1053585 h 3203079"/>
                  <a:gd name="connsiteX7" fmla="*/ 271918 w 1597185"/>
                  <a:gd name="connsiteY7" fmla="*/ 1381614 h 3203079"/>
                  <a:gd name="connsiteX8" fmla="*/ 503267 w 1597185"/>
                  <a:gd name="connsiteY8" fmla="*/ 5188 h 3203079"/>
                  <a:gd name="connsiteX0" fmla="*/ 503267 w 1597185"/>
                  <a:gd name="connsiteY0" fmla="*/ 5413 h 3203304"/>
                  <a:gd name="connsiteX1" fmla="*/ 1558458 w 1597185"/>
                  <a:gd name="connsiteY1" fmla="*/ 945906 h 3203304"/>
                  <a:gd name="connsiteX2" fmla="*/ 1597185 w 1597185"/>
                  <a:gd name="connsiteY2" fmla="*/ 3203304 h 3203304"/>
                  <a:gd name="connsiteX3" fmla="*/ 1597185 w 1597185"/>
                  <a:gd name="connsiteY3" fmla="*/ 3203304 h 3203304"/>
                  <a:gd name="connsiteX4" fmla="*/ 985185 w 1597185"/>
                  <a:gd name="connsiteY4" fmla="*/ 3203304 h 3203304"/>
                  <a:gd name="connsiteX5" fmla="*/ 985185 w 1597185"/>
                  <a:gd name="connsiteY5" fmla="*/ 3203304 h 3203304"/>
                  <a:gd name="connsiteX6" fmla="*/ 900125 w 1597185"/>
                  <a:gd name="connsiteY6" fmla="*/ 1053810 h 3203304"/>
                  <a:gd name="connsiteX7" fmla="*/ 271918 w 1597185"/>
                  <a:gd name="connsiteY7" fmla="*/ 1381839 h 3203304"/>
                  <a:gd name="connsiteX8" fmla="*/ 503267 w 1597185"/>
                  <a:gd name="connsiteY8" fmla="*/ 5413 h 3203304"/>
                  <a:gd name="connsiteX0" fmla="*/ 644333 w 1552513"/>
                  <a:gd name="connsiteY0" fmla="*/ 4742 h 3216920"/>
                  <a:gd name="connsiteX1" fmla="*/ 1513786 w 1552513"/>
                  <a:gd name="connsiteY1" fmla="*/ 959522 h 3216920"/>
                  <a:gd name="connsiteX2" fmla="*/ 1552513 w 1552513"/>
                  <a:gd name="connsiteY2" fmla="*/ 3216920 h 3216920"/>
                  <a:gd name="connsiteX3" fmla="*/ 1552513 w 1552513"/>
                  <a:gd name="connsiteY3" fmla="*/ 3216920 h 3216920"/>
                  <a:gd name="connsiteX4" fmla="*/ 940513 w 1552513"/>
                  <a:gd name="connsiteY4" fmla="*/ 3216920 h 3216920"/>
                  <a:gd name="connsiteX5" fmla="*/ 940513 w 1552513"/>
                  <a:gd name="connsiteY5" fmla="*/ 3216920 h 3216920"/>
                  <a:gd name="connsiteX6" fmla="*/ 855453 w 1552513"/>
                  <a:gd name="connsiteY6" fmla="*/ 1067426 h 3216920"/>
                  <a:gd name="connsiteX7" fmla="*/ 227246 w 1552513"/>
                  <a:gd name="connsiteY7" fmla="*/ 1395455 h 3216920"/>
                  <a:gd name="connsiteX8" fmla="*/ 644333 w 1552513"/>
                  <a:gd name="connsiteY8" fmla="*/ 4742 h 3216920"/>
                  <a:gd name="connsiteX0" fmla="*/ 693588 w 1601768"/>
                  <a:gd name="connsiteY0" fmla="*/ 4742 h 3216920"/>
                  <a:gd name="connsiteX1" fmla="*/ 1563041 w 1601768"/>
                  <a:gd name="connsiteY1" fmla="*/ 959522 h 3216920"/>
                  <a:gd name="connsiteX2" fmla="*/ 1601768 w 1601768"/>
                  <a:gd name="connsiteY2" fmla="*/ 3216920 h 3216920"/>
                  <a:gd name="connsiteX3" fmla="*/ 1601768 w 1601768"/>
                  <a:gd name="connsiteY3" fmla="*/ 3216920 h 3216920"/>
                  <a:gd name="connsiteX4" fmla="*/ 989768 w 1601768"/>
                  <a:gd name="connsiteY4" fmla="*/ 3216920 h 3216920"/>
                  <a:gd name="connsiteX5" fmla="*/ 989768 w 1601768"/>
                  <a:gd name="connsiteY5" fmla="*/ 3216920 h 3216920"/>
                  <a:gd name="connsiteX6" fmla="*/ 904708 w 1601768"/>
                  <a:gd name="connsiteY6" fmla="*/ 1067426 h 3216920"/>
                  <a:gd name="connsiteX7" fmla="*/ 276501 w 1601768"/>
                  <a:gd name="connsiteY7" fmla="*/ 1395455 h 3216920"/>
                  <a:gd name="connsiteX8" fmla="*/ 693588 w 1601768"/>
                  <a:gd name="connsiteY8" fmla="*/ 4742 h 3216920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80 h 3212258"/>
                  <a:gd name="connsiteX1" fmla="*/ 1563041 w 1601768"/>
                  <a:gd name="connsiteY1" fmla="*/ 954860 h 3212258"/>
                  <a:gd name="connsiteX2" fmla="*/ 1601768 w 1601768"/>
                  <a:gd name="connsiteY2" fmla="*/ 3212258 h 3212258"/>
                  <a:gd name="connsiteX3" fmla="*/ 1601768 w 1601768"/>
                  <a:gd name="connsiteY3" fmla="*/ 3212258 h 3212258"/>
                  <a:gd name="connsiteX4" fmla="*/ 989768 w 1601768"/>
                  <a:gd name="connsiteY4" fmla="*/ 3212258 h 3212258"/>
                  <a:gd name="connsiteX5" fmla="*/ 989768 w 1601768"/>
                  <a:gd name="connsiteY5" fmla="*/ 3212258 h 3212258"/>
                  <a:gd name="connsiteX6" fmla="*/ 904708 w 1601768"/>
                  <a:gd name="connsiteY6" fmla="*/ 1062764 h 3212258"/>
                  <a:gd name="connsiteX7" fmla="*/ 276501 w 1601768"/>
                  <a:gd name="connsiteY7" fmla="*/ 1390793 h 3212258"/>
                  <a:gd name="connsiteX8" fmla="*/ 693588 w 1601768"/>
                  <a:gd name="connsiteY8" fmla="*/ 80 h 3212258"/>
                  <a:gd name="connsiteX0" fmla="*/ 693588 w 1601768"/>
                  <a:gd name="connsiteY0" fmla="*/ 119 h 3212297"/>
                  <a:gd name="connsiteX1" fmla="*/ 1563041 w 1601768"/>
                  <a:gd name="connsiteY1" fmla="*/ 954899 h 3212297"/>
                  <a:gd name="connsiteX2" fmla="*/ 1601768 w 1601768"/>
                  <a:gd name="connsiteY2" fmla="*/ 3212297 h 3212297"/>
                  <a:gd name="connsiteX3" fmla="*/ 1601768 w 1601768"/>
                  <a:gd name="connsiteY3" fmla="*/ 3212297 h 3212297"/>
                  <a:gd name="connsiteX4" fmla="*/ 989768 w 1601768"/>
                  <a:gd name="connsiteY4" fmla="*/ 3212297 h 3212297"/>
                  <a:gd name="connsiteX5" fmla="*/ 989768 w 1601768"/>
                  <a:gd name="connsiteY5" fmla="*/ 3212297 h 3212297"/>
                  <a:gd name="connsiteX6" fmla="*/ 904708 w 1601768"/>
                  <a:gd name="connsiteY6" fmla="*/ 1062803 h 3212297"/>
                  <a:gd name="connsiteX7" fmla="*/ 276501 w 1601768"/>
                  <a:gd name="connsiteY7" fmla="*/ 1390832 h 3212297"/>
                  <a:gd name="connsiteX8" fmla="*/ 693588 w 1601768"/>
                  <a:gd name="connsiteY8" fmla="*/ 119 h 3212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01768" h="3212297">
                    <a:moveTo>
                      <a:pt x="693588" y="119"/>
                    </a:moveTo>
                    <a:cubicBezTo>
                      <a:pt x="979449" y="3664"/>
                      <a:pt x="1431633" y="-71482"/>
                      <a:pt x="1563041" y="954899"/>
                    </a:cubicBezTo>
                    <a:lnTo>
                      <a:pt x="1601768" y="3212297"/>
                    </a:lnTo>
                    <a:lnTo>
                      <a:pt x="1601768" y="3212297"/>
                    </a:lnTo>
                    <a:lnTo>
                      <a:pt x="989768" y="3212297"/>
                    </a:lnTo>
                    <a:lnTo>
                      <a:pt x="989768" y="3212297"/>
                    </a:lnTo>
                    <a:cubicBezTo>
                      <a:pt x="961415" y="2495799"/>
                      <a:pt x="964958" y="1779301"/>
                      <a:pt x="904708" y="1062803"/>
                    </a:cubicBezTo>
                    <a:cubicBezTo>
                      <a:pt x="781622" y="431278"/>
                      <a:pt x="46520" y="738644"/>
                      <a:pt x="276501" y="1390832"/>
                    </a:cubicBezTo>
                    <a:cubicBezTo>
                      <a:pt x="-283870" y="827698"/>
                      <a:pt x="84955" y="-9337"/>
                      <a:pt x="693588" y="1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15" name="Frame 1">
              <a:extLst>
                <a:ext uri="{FF2B5EF4-FFF2-40B4-BE49-F238E27FC236}">
                  <a16:creationId xmlns:a16="http://schemas.microsoft.com/office/drawing/2014/main" id="{2572D0B9-91BB-46BE-BE73-83A5DE078817}"/>
                </a:ext>
              </a:extLst>
            </p:cNvPr>
            <p:cNvSpPr/>
            <p:nvPr/>
          </p:nvSpPr>
          <p:spPr>
            <a:xfrm>
              <a:off x="3459679" y="2564932"/>
              <a:ext cx="981073" cy="1325555"/>
            </a:xfrm>
            <a:custGeom>
              <a:avLst/>
              <a:gdLst/>
              <a:ahLst/>
              <a:cxnLst/>
              <a:rect l="l" t="t" r="r" b="b"/>
              <a:pathLst>
                <a:path w="2823581" h="3962432">
                  <a:moveTo>
                    <a:pt x="1366785" y="3230945"/>
                  </a:moveTo>
                  <a:cubicBezTo>
                    <a:pt x="1292218" y="3230945"/>
                    <a:pt x="1231770" y="3291393"/>
                    <a:pt x="1231770" y="3365960"/>
                  </a:cubicBezTo>
                  <a:cubicBezTo>
                    <a:pt x="1231770" y="3440527"/>
                    <a:pt x="1292218" y="3500975"/>
                    <a:pt x="1366785" y="3500975"/>
                  </a:cubicBezTo>
                  <a:cubicBezTo>
                    <a:pt x="1441352" y="3500975"/>
                    <a:pt x="1501800" y="3440527"/>
                    <a:pt x="1501800" y="3365960"/>
                  </a:cubicBezTo>
                  <a:cubicBezTo>
                    <a:pt x="1501800" y="3291393"/>
                    <a:pt x="1441352" y="3230945"/>
                    <a:pt x="1366785" y="3230945"/>
                  </a:cubicBezTo>
                  <a:close/>
                  <a:moveTo>
                    <a:pt x="1699205" y="3185940"/>
                  </a:moveTo>
                  <a:cubicBezTo>
                    <a:pt x="1674349" y="3185940"/>
                    <a:pt x="1654200" y="3206089"/>
                    <a:pt x="1654200" y="3230945"/>
                  </a:cubicBezTo>
                  <a:cubicBezTo>
                    <a:pt x="1654200" y="3255801"/>
                    <a:pt x="1674349" y="3275950"/>
                    <a:pt x="1699205" y="3275950"/>
                  </a:cubicBezTo>
                  <a:cubicBezTo>
                    <a:pt x="1724061" y="3275950"/>
                    <a:pt x="1744210" y="3255801"/>
                    <a:pt x="1744210" y="3230945"/>
                  </a:cubicBezTo>
                  <a:cubicBezTo>
                    <a:pt x="1744210" y="3206089"/>
                    <a:pt x="1724061" y="3185940"/>
                    <a:pt x="1699205" y="3185940"/>
                  </a:cubicBezTo>
                  <a:close/>
                  <a:moveTo>
                    <a:pt x="1501800" y="2830204"/>
                  </a:moveTo>
                  <a:cubicBezTo>
                    <a:pt x="1452089" y="2830204"/>
                    <a:pt x="1411790" y="2870503"/>
                    <a:pt x="1411790" y="2920214"/>
                  </a:cubicBezTo>
                  <a:cubicBezTo>
                    <a:pt x="1411790" y="2969925"/>
                    <a:pt x="1452089" y="3010224"/>
                    <a:pt x="1501800" y="3010224"/>
                  </a:cubicBezTo>
                  <a:cubicBezTo>
                    <a:pt x="1551511" y="3010224"/>
                    <a:pt x="1591810" y="2969925"/>
                    <a:pt x="1591810" y="2920214"/>
                  </a:cubicBezTo>
                  <a:cubicBezTo>
                    <a:pt x="1591810" y="2870503"/>
                    <a:pt x="1551511" y="2830204"/>
                    <a:pt x="1501800" y="2830204"/>
                  </a:cubicBezTo>
                  <a:close/>
                  <a:moveTo>
                    <a:pt x="322536" y="2413264"/>
                  </a:moveTo>
                  <a:lnTo>
                    <a:pt x="1264147" y="2413264"/>
                  </a:lnTo>
                  <a:lnTo>
                    <a:pt x="682536" y="3458376"/>
                  </a:lnTo>
                  <a:lnTo>
                    <a:pt x="898974" y="3458376"/>
                  </a:lnTo>
                  <a:lnTo>
                    <a:pt x="1480585" y="2413264"/>
                  </a:lnTo>
                  <a:lnTo>
                    <a:pt x="1978720" y="2413264"/>
                  </a:lnTo>
                  <a:lnTo>
                    <a:pt x="1978720" y="3628270"/>
                  </a:lnTo>
                  <a:lnTo>
                    <a:pt x="322536" y="3628270"/>
                  </a:lnTo>
                  <a:close/>
                  <a:moveTo>
                    <a:pt x="322536" y="2153598"/>
                  </a:moveTo>
                  <a:lnTo>
                    <a:pt x="682536" y="2153598"/>
                  </a:lnTo>
                  <a:lnTo>
                    <a:pt x="682536" y="2261598"/>
                  </a:lnTo>
                  <a:lnTo>
                    <a:pt x="322536" y="2261598"/>
                  </a:lnTo>
                  <a:close/>
                  <a:moveTo>
                    <a:pt x="322536" y="1870494"/>
                  </a:moveTo>
                  <a:lnTo>
                    <a:pt x="826536" y="1870494"/>
                  </a:lnTo>
                  <a:lnTo>
                    <a:pt x="826536" y="1978494"/>
                  </a:lnTo>
                  <a:lnTo>
                    <a:pt x="322536" y="1978494"/>
                  </a:lnTo>
                  <a:close/>
                  <a:moveTo>
                    <a:pt x="322536" y="1587391"/>
                  </a:moveTo>
                  <a:lnTo>
                    <a:pt x="682536" y="1587391"/>
                  </a:lnTo>
                  <a:lnTo>
                    <a:pt x="682536" y="1695391"/>
                  </a:lnTo>
                  <a:lnTo>
                    <a:pt x="322536" y="1695391"/>
                  </a:lnTo>
                  <a:close/>
                  <a:moveTo>
                    <a:pt x="322536" y="1304288"/>
                  </a:moveTo>
                  <a:lnTo>
                    <a:pt x="826536" y="1304288"/>
                  </a:lnTo>
                  <a:lnTo>
                    <a:pt x="826536" y="1412288"/>
                  </a:lnTo>
                  <a:lnTo>
                    <a:pt x="322536" y="1412288"/>
                  </a:lnTo>
                  <a:close/>
                  <a:moveTo>
                    <a:pt x="1733633" y="1039034"/>
                  </a:moveTo>
                  <a:lnTo>
                    <a:pt x="1735422" y="1042133"/>
                  </a:lnTo>
                  <a:lnTo>
                    <a:pt x="176045" y="1042133"/>
                  </a:lnTo>
                  <a:lnTo>
                    <a:pt x="176045" y="3786387"/>
                  </a:lnTo>
                  <a:lnTo>
                    <a:pt x="2128211" y="3786387"/>
                  </a:lnTo>
                  <a:lnTo>
                    <a:pt x="2128211" y="1722464"/>
                  </a:lnTo>
                  <a:lnTo>
                    <a:pt x="2131710" y="1728524"/>
                  </a:lnTo>
                  <a:lnTo>
                    <a:pt x="2527059" y="1040609"/>
                  </a:lnTo>
                  <a:lnTo>
                    <a:pt x="2244788" y="1040049"/>
                  </a:lnTo>
                  <a:lnTo>
                    <a:pt x="1480585" y="2413264"/>
                  </a:lnTo>
                  <a:lnTo>
                    <a:pt x="1264147" y="2413264"/>
                  </a:lnTo>
                  <a:lnTo>
                    <a:pt x="2028589" y="1039620"/>
                  </a:lnTo>
                  <a:close/>
                  <a:moveTo>
                    <a:pt x="2607143" y="0"/>
                  </a:moveTo>
                  <a:lnTo>
                    <a:pt x="2823581" y="0"/>
                  </a:lnTo>
                  <a:lnTo>
                    <a:pt x="2342071" y="865238"/>
                  </a:lnTo>
                  <a:lnTo>
                    <a:pt x="2823581" y="866194"/>
                  </a:lnTo>
                  <a:lnTo>
                    <a:pt x="2304256" y="1769829"/>
                  </a:lnTo>
                  <a:lnTo>
                    <a:pt x="2304256" y="3962432"/>
                  </a:lnTo>
                  <a:lnTo>
                    <a:pt x="0" y="3962432"/>
                  </a:lnTo>
                  <a:lnTo>
                    <a:pt x="0" y="866088"/>
                  </a:lnTo>
                  <a:lnTo>
                    <a:pt x="1767662" y="866088"/>
                  </a:lnTo>
                  <a:lnTo>
                    <a:pt x="1766512" y="864096"/>
                  </a:lnTo>
                  <a:lnTo>
                    <a:pt x="2125872" y="86480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tx1"/>
                </a:solidFill>
              </a:endParaRPr>
            </a:p>
          </p:txBody>
        </p:sp>
        <p:sp>
          <p:nvSpPr>
            <p:cNvPr id="16" name="Oval 21">
              <a:extLst>
                <a:ext uri="{FF2B5EF4-FFF2-40B4-BE49-F238E27FC236}">
                  <a16:creationId xmlns:a16="http://schemas.microsoft.com/office/drawing/2014/main" id="{07837B4D-D1A1-4F44-83EB-6DF617E78E27}"/>
                </a:ext>
              </a:extLst>
            </p:cNvPr>
            <p:cNvSpPr/>
            <p:nvPr/>
          </p:nvSpPr>
          <p:spPr>
            <a:xfrm rot="14306008">
              <a:off x="5552875" y="2870125"/>
              <a:ext cx="1064408" cy="877308"/>
            </a:xfrm>
            <a:custGeom>
              <a:avLst/>
              <a:gdLst/>
              <a:ahLst/>
              <a:cxnLst/>
              <a:rect l="l" t="t" r="r" b="b"/>
              <a:pathLst>
                <a:path w="4088377" h="3321003">
                  <a:moveTo>
                    <a:pt x="1365628" y="1622218"/>
                  </a:moveTo>
                  <a:cubicBezTo>
                    <a:pt x="1121373" y="1556771"/>
                    <a:pt x="870309" y="1701722"/>
                    <a:pt x="804861" y="1945977"/>
                  </a:cubicBezTo>
                  <a:cubicBezTo>
                    <a:pt x="739413" y="2190232"/>
                    <a:pt x="884365" y="2441296"/>
                    <a:pt x="1128620" y="2506744"/>
                  </a:cubicBezTo>
                  <a:cubicBezTo>
                    <a:pt x="1372875" y="2572191"/>
                    <a:pt x="1623939" y="2427240"/>
                    <a:pt x="1689387" y="2182985"/>
                  </a:cubicBezTo>
                  <a:cubicBezTo>
                    <a:pt x="1754835" y="1938730"/>
                    <a:pt x="1609883" y="1687666"/>
                    <a:pt x="1365628" y="1622218"/>
                  </a:cubicBezTo>
                  <a:close/>
                  <a:moveTo>
                    <a:pt x="1447099" y="1318163"/>
                  </a:moveTo>
                  <a:cubicBezTo>
                    <a:pt x="1859279" y="1428606"/>
                    <a:pt x="2103885" y="1852277"/>
                    <a:pt x="1993442" y="2264456"/>
                  </a:cubicBezTo>
                  <a:cubicBezTo>
                    <a:pt x="1882999" y="2676636"/>
                    <a:pt x="1459328" y="2921242"/>
                    <a:pt x="1047149" y="2810799"/>
                  </a:cubicBezTo>
                  <a:cubicBezTo>
                    <a:pt x="634969" y="2700356"/>
                    <a:pt x="390363" y="2276685"/>
                    <a:pt x="500806" y="1864505"/>
                  </a:cubicBezTo>
                  <a:cubicBezTo>
                    <a:pt x="611249" y="1452326"/>
                    <a:pt x="1034920" y="1207720"/>
                    <a:pt x="1447099" y="1318163"/>
                  </a:cubicBezTo>
                  <a:close/>
                  <a:moveTo>
                    <a:pt x="1476725" y="1207597"/>
                  </a:moveTo>
                  <a:cubicBezTo>
                    <a:pt x="1003481" y="1080792"/>
                    <a:pt x="517045" y="1361635"/>
                    <a:pt x="390240" y="1834879"/>
                  </a:cubicBezTo>
                  <a:cubicBezTo>
                    <a:pt x="263435" y="2308124"/>
                    <a:pt x="544279" y="2794559"/>
                    <a:pt x="1017523" y="2921365"/>
                  </a:cubicBezTo>
                  <a:cubicBezTo>
                    <a:pt x="1490767" y="3048170"/>
                    <a:pt x="1977202" y="2767326"/>
                    <a:pt x="2104008" y="2294082"/>
                  </a:cubicBezTo>
                  <a:cubicBezTo>
                    <a:pt x="2230813" y="1820838"/>
                    <a:pt x="1949969" y="1334403"/>
                    <a:pt x="1476725" y="1207597"/>
                  </a:cubicBezTo>
                  <a:close/>
                  <a:moveTo>
                    <a:pt x="3290290" y="1590224"/>
                  </a:moveTo>
                  <a:cubicBezTo>
                    <a:pt x="3269727" y="1586016"/>
                    <a:pt x="3248437" y="1583806"/>
                    <a:pt x="3226630" y="1583806"/>
                  </a:cubicBezTo>
                  <a:cubicBezTo>
                    <a:pt x="3052179" y="1583806"/>
                    <a:pt x="2910758" y="1725227"/>
                    <a:pt x="2910758" y="1899678"/>
                  </a:cubicBezTo>
                  <a:cubicBezTo>
                    <a:pt x="2910758" y="2074130"/>
                    <a:pt x="3052179" y="2215551"/>
                    <a:pt x="3226630" y="2215550"/>
                  </a:cubicBezTo>
                  <a:cubicBezTo>
                    <a:pt x="3401082" y="2215551"/>
                    <a:pt x="3542503" y="2074130"/>
                    <a:pt x="3542502" y="1899678"/>
                  </a:cubicBezTo>
                  <a:cubicBezTo>
                    <a:pt x="3542503" y="1747033"/>
                    <a:pt x="3434228" y="1619677"/>
                    <a:pt x="3290290" y="1590224"/>
                  </a:cubicBezTo>
                  <a:close/>
                  <a:moveTo>
                    <a:pt x="3334055" y="1377473"/>
                  </a:moveTo>
                  <a:cubicBezTo>
                    <a:pt x="3576950" y="1427177"/>
                    <a:pt x="3759665" y="1642090"/>
                    <a:pt x="3759665" y="1899678"/>
                  </a:cubicBezTo>
                  <a:cubicBezTo>
                    <a:pt x="3759665" y="2194064"/>
                    <a:pt x="3521017" y="2432713"/>
                    <a:pt x="3226630" y="2432713"/>
                  </a:cubicBezTo>
                  <a:cubicBezTo>
                    <a:pt x="2932244" y="2432712"/>
                    <a:pt x="2693596" y="2194065"/>
                    <a:pt x="2693596" y="1899678"/>
                  </a:cubicBezTo>
                  <a:cubicBezTo>
                    <a:pt x="2693596" y="1605292"/>
                    <a:pt x="2932244" y="1366644"/>
                    <a:pt x="3226630" y="1366644"/>
                  </a:cubicBezTo>
                  <a:cubicBezTo>
                    <a:pt x="3263429" y="1366644"/>
                    <a:pt x="3299356" y="1370373"/>
                    <a:pt x="3334055" y="1377473"/>
                  </a:cubicBezTo>
                  <a:close/>
                  <a:moveTo>
                    <a:pt x="1391137" y="789478"/>
                  </a:moveTo>
                  <a:lnTo>
                    <a:pt x="1759910" y="888290"/>
                  </a:lnTo>
                  <a:lnTo>
                    <a:pt x="1754625" y="1202375"/>
                  </a:lnTo>
                  <a:lnTo>
                    <a:pt x="1744979" y="1199790"/>
                  </a:lnTo>
                  <a:cubicBezTo>
                    <a:pt x="1823578" y="1244024"/>
                    <a:pt x="1894617" y="1298265"/>
                    <a:pt x="1954704" y="1362586"/>
                  </a:cubicBezTo>
                  <a:lnTo>
                    <a:pt x="2234317" y="1293059"/>
                  </a:lnTo>
                  <a:lnTo>
                    <a:pt x="2413554" y="1630152"/>
                  </a:lnTo>
                  <a:lnTo>
                    <a:pt x="2214321" y="1809770"/>
                  </a:lnTo>
                  <a:cubicBezTo>
                    <a:pt x="2239296" y="1900740"/>
                    <a:pt x="2251067" y="1995997"/>
                    <a:pt x="2246841" y="2092825"/>
                  </a:cubicBezTo>
                  <a:lnTo>
                    <a:pt x="2495698" y="2230974"/>
                  </a:lnTo>
                  <a:lnTo>
                    <a:pt x="2396885" y="2599747"/>
                  </a:lnTo>
                  <a:lnTo>
                    <a:pt x="2094912" y="2594668"/>
                  </a:lnTo>
                  <a:cubicBezTo>
                    <a:pt x="2056732" y="2658461"/>
                    <a:pt x="2010475" y="2715996"/>
                    <a:pt x="1958644" y="2767359"/>
                  </a:cubicBezTo>
                  <a:lnTo>
                    <a:pt x="2057814" y="3026193"/>
                  </a:lnTo>
                  <a:lnTo>
                    <a:pt x="1745078" y="3245174"/>
                  </a:lnTo>
                  <a:lnTo>
                    <a:pt x="1507869" y="3039237"/>
                  </a:lnTo>
                  <a:lnTo>
                    <a:pt x="1536736" y="3019025"/>
                  </a:lnTo>
                  <a:cubicBezTo>
                    <a:pt x="1445878" y="3048429"/>
                    <a:pt x="1349798" y="3062567"/>
                    <a:pt x="1251837" y="3062021"/>
                  </a:cubicBezTo>
                  <a:lnTo>
                    <a:pt x="1108065" y="3321003"/>
                  </a:lnTo>
                  <a:lnTo>
                    <a:pt x="739291" y="3222191"/>
                  </a:lnTo>
                  <a:lnTo>
                    <a:pt x="744274" y="2926021"/>
                  </a:lnTo>
                  <a:cubicBezTo>
                    <a:pt x="666128" y="2881484"/>
                    <a:pt x="595548" y="2827017"/>
                    <a:pt x="535891" y="2762576"/>
                  </a:cubicBezTo>
                  <a:lnTo>
                    <a:pt x="540671" y="2772825"/>
                  </a:lnTo>
                  <a:lnTo>
                    <a:pt x="232276" y="2832568"/>
                  </a:lnTo>
                  <a:lnTo>
                    <a:pt x="70927" y="2486556"/>
                  </a:lnTo>
                  <a:lnTo>
                    <a:pt x="279495" y="2317444"/>
                  </a:lnTo>
                  <a:cubicBezTo>
                    <a:pt x="257233" y="2235849"/>
                    <a:pt x="245603" y="2150814"/>
                    <a:pt x="245586" y="2064274"/>
                  </a:cubicBezTo>
                  <a:lnTo>
                    <a:pt x="0" y="1927940"/>
                  </a:lnTo>
                  <a:lnTo>
                    <a:pt x="98812" y="1559167"/>
                  </a:lnTo>
                  <a:lnTo>
                    <a:pt x="380240" y="1563901"/>
                  </a:lnTo>
                  <a:cubicBezTo>
                    <a:pt x="418421" y="1496524"/>
                    <a:pt x="464524" y="1435092"/>
                    <a:pt x="516679" y="1380105"/>
                  </a:cubicBezTo>
                  <a:lnTo>
                    <a:pt x="422419" y="1089378"/>
                  </a:lnTo>
                  <a:lnTo>
                    <a:pt x="746189" y="887063"/>
                  </a:lnTo>
                  <a:lnTo>
                    <a:pt x="972292" y="1105134"/>
                  </a:lnTo>
                  <a:lnTo>
                    <a:pt x="970019" y="1106554"/>
                  </a:lnTo>
                  <a:cubicBezTo>
                    <a:pt x="1058903" y="1078586"/>
                    <a:pt x="1152743" y="1065659"/>
                    <a:pt x="1248316" y="1066709"/>
                  </a:cubicBezTo>
                  <a:lnTo>
                    <a:pt x="1238669" y="1064125"/>
                  </a:lnTo>
                  <a:close/>
                  <a:moveTo>
                    <a:pt x="3349970" y="1300109"/>
                  </a:moveTo>
                  <a:cubicBezTo>
                    <a:pt x="3310130" y="1291957"/>
                    <a:pt x="3268880" y="1287676"/>
                    <a:pt x="3226630" y="1287676"/>
                  </a:cubicBezTo>
                  <a:cubicBezTo>
                    <a:pt x="2888631" y="1287676"/>
                    <a:pt x="2614628" y="1561679"/>
                    <a:pt x="2614628" y="1899678"/>
                  </a:cubicBezTo>
                  <a:cubicBezTo>
                    <a:pt x="2614628" y="2237678"/>
                    <a:pt x="2888630" y="2511680"/>
                    <a:pt x="3226630" y="2511681"/>
                  </a:cubicBezTo>
                  <a:cubicBezTo>
                    <a:pt x="3564630" y="2511681"/>
                    <a:pt x="3838633" y="2237678"/>
                    <a:pt x="3838633" y="1899678"/>
                  </a:cubicBezTo>
                  <a:cubicBezTo>
                    <a:pt x="3838632" y="1603928"/>
                    <a:pt x="3628849" y="1357176"/>
                    <a:pt x="3349970" y="1300109"/>
                  </a:cubicBezTo>
                  <a:close/>
                  <a:moveTo>
                    <a:pt x="3358324" y="1024334"/>
                  </a:moveTo>
                  <a:lnTo>
                    <a:pt x="3410883" y="1234575"/>
                  </a:lnTo>
                  <a:lnTo>
                    <a:pt x="3403994" y="1234575"/>
                  </a:lnTo>
                  <a:cubicBezTo>
                    <a:pt x="3464268" y="1250018"/>
                    <a:pt x="3521292" y="1273478"/>
                    <a:pt x="3572818" y="1305612"/>
                  </a:cubicBezTo>
                  <a:lnTo>
                    <a:pt x="3746730" y="1209354"/>
                  </a:lnTo>
                  <a:lnTo>
                    <a:pt x="3926358" y="1401981"/>
                  </a:lnTo>
                  <a:lnTo>
                    <a:pt x="3825667" y="1557247"/>
                  </a:lnTo>
                  <a:cubicBezTo>
                    <a:pt x="3858552" y="1613408"/>
                    <a:pt x="3883404" y="1674784"/>
                    <a:pt x="3897877" y="1740062"/>
                  </a:cubicBezTo>
                  <a:lnTo>
                    <a:pt x="4088377" y="1787686"/>
                  </a:lnTo>
                  <a:lnTo>
                    <a:pt x="4088377" y="2051071"/>
                  </a:lnTo>
                  <a:lnTo>
                    <a:pt x="3886243" y="2101605"/>
                  </a:lnTo>
                  <a:cubicBezTo>
                    <a:pt x="3872191" y="2150933"/>
                    <a:pt x="3851639" y="2197531"/>
                    <a:pt x="3826272" y="2241013"/>
                  </a:cubicBezTo>
                  <a:lnTo>
                    <a:pt x="3938572" y="2395786"/>
                  </a:lnTo>
                  <a:lnTo>
                    <a:pt x="3769272" y="2597551"/>
                  </a:lnTo>
                  <a:lnTo>
                    <a:pt x="3574432" y="2502674"/>
                  </a:lnTo>
                  <a:lnTo>
                    <a:pt x="3590059" y="2484050"/>
                  </a:lnTo>
                  <a:cubicBezTo>
                    <a:pt x="3534764" y="2519868"/>
                    <a:pt x="3473263" y="2546445"/>
                    <a:pt x="3407886" y="2563572"/>
                  </a:cubicBezTo>
                  <a:lnTo>
                    <a:pt x="3358323" y="2761823"/>
                  </a:lnTo>
                  <a:lnTo>
                    <a:pt x="3094938" y="2761823"/>
                  </a:lnTo>
                  <a:lnTo>
                    <a:pt x="3045375" y="2563574"/>
                  </a:lnTo>
                  <a:cubicBezTo>
                    <a:pt x="2985349" y="2547848"/>
                    <a:pt x="2928591" y="2524155"/>
                    <a:pt x="2877330" y="2491865"/>
                  </a:cubicBezTo>
                  <a:lnTo>
                    <a:pt x="2882346" y="2497841"/>
                  </a:lnTo>
                  <a:lnTo>
                    <a:pt x="2687507" y="2592718"/>
                  </a:lnTo>
                  <a:lnTo>
                    <a:pt x="2518206" y="2390954"/>
                  </a:lnTo>
                  <a:lnTo>
                    <a:pt x="2626994" y="2241021"/>
                  </a:lnTo>
                  <a:cubicBezTo>
                    <a:pt x="2597591" y="2190623"/>
                    <a:pt x="2574657" y="2136035"/>
                    <a:pt x="2559194" y="2078370"/>
                  </a:cubicBezTo>
                  <a:lnTo>
                    <a:pt x="2371198" y="2031371"/>
                  </a:lnTo>
                  <a:lnTo>
                    <a:pt x="2371198" y="1767986"/>
                  </a:lnTo>
                  <a:lnTo>
                    <a:pt x="2559579" y="1720890"/>
                  </a:lnTo>
                  <a:cubicBezTo>
                    <a:pt x="2572992" y="1669175"/>
                    <a:pt x="2592745" y="1620006"/>
                    <a:pt x="2617681" y="1574051"/>
                  </a:cubicBezTo>
                  <a:lnTo>
                    <a:pt x="2502958" y="1397149"/>
                  </a:lnTo>
                  <a:lnTo>
                    <a:pt x="2682587" y="1204520"/>
                  </a:lnTo>
                  <a:lnTo>
                    <a:pt x="2872193" y="1309466"/>
                  </a:lnTo>
                  <a:lnTo>
                    <a:pt x="2870932" y="1310818"/>
                  </a:lnTo>
                  <a:cubicBezTo>
                    <a:pt x="2925169" y="1276310"/>
                    <a:pt x="2985393" y="1250941"/>
                    <a:pt x="3049268" y="1234575"/>
                  </a:cubicBezTo>
                  <a:lnTo>
                    <a:pt x="3042378" y="1234576"/>
                  </a:lnTo>
                  <a:lnTo>
                    <a:pt x="3094939" y="1024334"/>
                  </a:lnTo>
                  <a:close/>
                  <a:moveTo>
                    <a:pt x="2786480" y="402820"/>
                  </a:moveTo>
                  <a:cubicBezTo>
                    <a:pt x="2745900" y="389943"/>
                    <a:pt x="2701172" y="388627"/>
                    <a:pt x="2657264" y="401580"/>
                  </a:cubicBezTo>
                  <a:cubicBezTo>
                    <a:pt x="2540176" y="436121"/>
                    <a:pt x="2473258" y="559041"/>
                    <a:pt x="2507800" y="676128"/>
                  </a:cubicBezTo>
                  <a:cubicBezTo>
                    <a:pt x="2542340" y="793216"/>
                    <a:pt x="2665260" y="860133"/>
                    <a:pt x="2782348" y="825592"/>
                  </a:cubicBezTo>
                  <a:cubicBezTo>
                    <a:pt x="2899435" y="791051"/>
                    <a:pt x="2966353" y="668132"/>
                    <a:pt x="2931812" y="551045"/>
                  </a:cubicBezTo>
                  <a:cubicBezTo>
                    <a:pt x="2910223" y="477864"/>
                    <a:pt x="2854113" y="424282"/>
                    <a:pt x="2786480" y="402820"/>
                  </a:cubicBezTo>
                  <a:close/>
                  <a:moveTo>
                    <a:pt x="2932202" y="47278"/>
                  </a:moveTo>
                  <a:lnTo>
                    <a:pt x="3090904" y="140999"/>
                  </a:lnTo>
                  <a:lnTo>
                    <a:pt x="3054065" y="265147"/>
                  </a:lnTo>
                  <a:cubicBezTo>
                    <a:pt x="3087256" y="296329"/>
                    <a:pt x="3116089" y="332603"/>
                    <a:pt x="3138727" y="373550"/>
                  </a:cubicBezTo>
                  <a:lnTo>
                    <a:pt x="3276016" y="367796"/>
                  </a:lnTo>
                  <a:lnTo>
                    <a:pt x="3328165" y="544574"/>
                  </a:lnTo>
                  <a:lnTo>
                    <a:pt x="3202503" y="618514"/>
                  </a:lnTo>
                  <a:cubicBezTo>
                    <a:pt x="3202838" y="654403"/>
                    <a:pt x="3198271" y="689748"/>
                    <a:pt x="3189855" y="723955"/>
                  </a:cubicBezTo>
                  <a:lnTo>
                    <a:pt x="3295873" y="805599"/>
                  </a:lnTo>
                  <a:lnTo>
                    <a:pt x="3222192" y="974540"/>
                  </a:lnTo>
                  <a:lnTo>
                    <a:pt x="3072634" y="949439"/>
                  </a:lnTo>
                  <a:lnTo>
                    <a:pt x="3079435" y="933845"/>
                  </a:lnTo>
                  <a:cubicBezTo>
                    <a:pt x="3049413" y="968833"/>
                    <a:pt x="3013398" y="998848"/>
                    <a:pt x="2972910" y="1023288"/>
                  </a:cubicBezTo>
                  <a:lnTo>
                    <a:pt x="2978897" y="1166163"/>
                  </a:lnTo>
                  <a:lnTo>
                    <a:pt x="2802119" y="1218312"/>
                  </a:lnTo>
                  <a:lnTo>
                    <a:pt x="2729602" y="1095065"/>
                  </a:lnTo>
                  <a:cubicBezTo>
                    <a:pt x="2686199" y="1096396"/>
                    <a:pt x="2643414" y="1091732"/>
                    <a:pt x="2602615" y="1080209"/>
                  </a:cubicBezTo>
                  <a:lnTo>
                    <a:pt x="2607165" y="1083226"/>
                  </a:lnTo>
                  <a:lnTo>
                    <a:pt x="2495179" y="1185484"/>
                  </a:lnTo>
                  <a:lnTo>
                    <a:pt x="2341599" y="1083585"/>
                  </a:lnTo>
                  <a:lnTo>
                    <a:pt x="2384929" y="961414"/>
                  </a:lnTo>
                  <a:cubicBezTo>
                    <a:pt x="2355215" y="933409"/>
                    <a:pt x="2329015" y="901312"/>
                    <a:pt x="2307218" y="865670"/>
                  </a:cubicBezTo>
                  <a:lnTo>
                    <a:pt x="2171734" y="871348"/>
                  </a:lnTo>
                  <a:lnTo>
                    <a:pt x="2119584" y="694571"/>
                  </a:lnTo>
                  <a:lnTo>
                    <a:pt x="2236697" y="625662"/>
                  </a:lnTo>
                  <a:cubicBezTo>
                    <a:pt x="2235459" y="588297"/>
                    <a:pt x="2238982" y="551385"/>
                    <a:pt x="2246620" y="515603"/>
                  </a:cubicBezTo>
                  <a:lnTo>
                    <a:pt x="2134594" y="419585"/>
                  </a:lnTo>
                  <a:lnTo>
                    <a:pt x="2217016" y="254732"/>
                  </a:lnTo>
                  <a:lnTo>
                    <a:pt x="2365055" y="287627"/>
                  </a:lnTo>
                  <a:lnTo>
                    <a:pt x="2364476" y="288784"/>
                  </a:lnTo>
                  <a:cubicBezTo>
                    <a:pt x="2394046" y="254885"/>
                    <a:pt x="2429444" y="225933"/>
                    <a:pt x="2469075" y="202302"/>
                  </a:cubicBezTo>
                  <a:lnTo>
                    <a:pt x="2464452" y="203666"/>
                  </a:lnTo>
                  <a:lnTo>
                    <a:pt x="2458102" y="52150"/>
                  </a:lnTo>
                  <a:lnTo>
                    <a:pt x="2634880" y="0"/>
                  </a:lnTo>
                  <a:lnTo>
                    <a:pt x="2711784" y="130703"/>
                  </a:lnTo>
                  <a:lnTo>
                    <a:pt x="2707159" y="132067"/>
                  </a:lnTo>
                  <a:cubicBezTo>
                    <a:pt x="2750672" y="130497"/>
                    <a:pt x="2793590" y="134953"/>
                    <a:pt x="2834535" y="1463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/>
            </a:p>
          </p:txBody>
        </p:sp>
      </p:grp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BA39E4-4787-4A57-95AF-71D0542315A0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C99468F-7C27-4A33-B8CC-5794F45C6159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A484AE-33CE-4979-81A4-360C2226ECDF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CA5D0-B787-4DFD-87F1-332795E33C1F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2618CF6-3DC5-4866-ACB7-14F89F22C719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471A078-94EE-430C-8990-77DD907780E6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57DA700-D493-4724-A7E6-2C18A3598372}"/>
              </a:ext>
            </a:extLst>
          </p:cNvPr>
          <p:cNvGrpSpPr/>
          <p:nvPr userDrawn="1"/>
        </p:nvGrpSpPr>
        <p:grpSpPr>
          <a:xfrm flipH="1">
            <a:off x="592779" y="1333500"/>
            <a:ext cx="4034462" cy="4935026"/>
            <a:chOff x="6446339" y="1280897"/>
            <a:chExt cx="4320717" cy="528517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315FDDC-CB08-4F29-898E-B915DE387084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718ED047-E415-4002-A4AF-11B7D0A2933D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95A626E-BA13-409F-A2BA-1FCB370FDB9B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248B3A-FAE1-4F80-BB8B-D195C0E2A022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C73273F-F0D9-4D38-B99A-17BF52577CFE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DA78C4-87F2-446E-AE34-0432570E280A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1B44D6-F92F-461D-A50C-E9045F317764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F734703-4A61-4A31-BB9E-0C690EB35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4D90936-42A8-407A-87C1-0A47569609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9407" y="1640713"/>
            <a:ext cx="3631408" cy="3157745"/>
          </a:xfrm>
          <a:custGeom>
            <a:avLst/>
            <a:gdLst>
              <a:gd name="connsiteX0" fmla="*/ 0 w 3631408"/>
              <a:gd name="connsiteY0" fmla="*/ 0 h 3157745"/>
              <a:gd name="connsiteX1" fmla="*/ 3518328 w 3631408"/>
              <a:gd name="connsiteY1" fmla="*/ 797970 h 3157745"/>
              <a:gd name="connsiteX2" fmla="*/ 3631408 w 3631408"/>
              <a:gd name="connsiteY2" fmla="*/ 3025461 h 3157745"/>
              <a:gd name="connsiteX3" fmla="*/ 198427 w 3631408"/>
              <a:gd name="connsiteY3" fmla="*/ 3157745 h 3157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1408" h="3157745">
                <a:moveTo>
                  <a:pt x="0" y="0"/>
                </a:moveTo>
                <a:lnTo>
                  <a:pt x="3518328" y="797970"/>
                </a:lnTo>
                <a:lnTo>
                  <a:pt x="3631408" y="3025461"/>
                </a:lnTo>
                <a:lnTo>
                  <a:pt x="198427" y="315774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39325-648E-4C47-A0FE-7713B34A5F6E}"/>
              </a:ext>
            </a:extLst>
          </p:cNvPr>
          <p:cNvGrpSpPr/>
          <p:nvPr userDrawn="1"/>
        </p:nvGrpSpPr>
        <p:grpSpPr>
          <a:xfrm flipV="1">
            <a:off x="5427361" y="1143268"/>
            <a:ext cx="1337278" cy="220479"/>
            <a:chOff x="5809673" y="3008118"/>
            <a:chExt cx="2419398" cy="3988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34544F-4AFB-4567-9A14-BD40476D91DB}"/>
                </a:ext>
              </a:extLst>
            </p:cNvPr>
            <p:cNvSpPr/>
            <p:nvPr userDrawn="1"/>
          </p:nvSpPr>
          <p:spPr>
            <a:xfrm>
              <a:off x="5809673" y="3008118"/>
              <a:ext cx="398888" cy="398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347462-2243-4988-88A7-D48FDFC67F8A}"/>
                </a:ext>
              </a:extLst>
            </p:cNvPr>
            <p:cNvSpPr/>
            <p:nvPr userDrawn="1"/>
          </p:nvSpPr>
          <p:spPr>
            <a:xfrm>
              <a:off x="6314801" y="3008118"/>
              <a:ext cx="398888" cy="3988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AED053-508E-4B0B-9E07-60D6E23602BC}"/>
                </a:ext>
              </a:extLst>
            </p:cNvPr>
            <p:cNvSpPr/>
            <p:nvPr userDrawn="1"/>
          </p:nvSpPr>
          <p:spPr>
            <a:xfrm>
              <a:off x="6819928" y="3008118"/>
              <a:ext cx="398888" cy="39888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9D32752-7C30-4517-952B-8736B7299F1D}"/>
                </a:ext>
              </a:extLst>
            </p:cNvPr>
            <p:cNvSpPr/>
            <p:nvPr userDrawn="1"/>
          </p:nvSpPr>
          <p:spPr>
            <a:xfrm>
              <a:off x="7325056" y="3008118"/>
              <a:ext cx="398888" cy="3988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7307619-FF7D-47F2-9979-458DC7E6076E}"/>
                </a:ext>
              </a:extLst>
            </p:cNvPr>
            <p:cNvSpPr/>
            <p:nvPr userDrawn="1"/>
          </p:nvSpPr>
          <p:spPr>
            <a:xfrm>
              <a:off x="7830183" y="3008118"/>
              <a:ext cx="398888" cy="3988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05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B3CA5F7E-D45F-4887-AF9C-BB7E27A9C9CE}"/>
              </a:ext>
            </a:extLst>
          </p:cNvPr>
          <p:cNvSpPr/>
          <p:nvPr userDrawn="1"/>
        </p:nvSpPr>
        <p:spPr>
          <a:xfrm>
            <a:off x="673240" y="1141827"/>
            <a:ext cx="10862268" cy="5054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그림 개체 틀 5">
            <a:extLst>
              <a:ext uri="{FF2B5EF4-FFF2-40B4-BE49-F238E27FC236}">
                <a16:creationId xmlns:a16="http://schemas.microsoft.com/office/drawing/2014/main" id="{1C677DB5-A9F3-459B-9D51-37160E0851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29977" y="653142"/>
            <a:ext cx="4824557" cy="5054322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57647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58" r:id="rId3"/>
    <p:sldLayoutId id="2147483662" r:id="rId4"/>
    <p:sldLayoutId id="214748367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472962" y="1140340"/>
            <a:ext cx="7650041" cy="22235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Проект 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«Родительская академия: профилактика деструктивного и </a:t>
            </a:r>
            <a:r>
              <a:rPr lang="ru-RU" sz="2800" b="1" dirty="0" err="1" smtClean="0">
                <a:solidFill>
                  <a:srgbClr val="7030A0"/>
                </a:solidFill>
              </a:rPr>
              <a:t>аутодеструктивного</a:t>
            </a:r>
            <a:r>
              <a:rPr lang="ru-RU" sz="2800" b="1" dirty="0" smtClean="0">
                <a:solidFill>
                  <a:srgbClr val="7030A0"/>
                </a:solidFill>
              </a:rPr>
              <a:t> поведения» 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 b="23677"/>
          <a:stretch/>
        </p:blipFill>
        <p:spPr>
          <a:xfrm>
            <a:off x="660480" y="1959428"/>
            <a:ext cx="10871199" cy="307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12980" y="5118266"/>
            <a:ext cx="10871199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90000"/>
              </a:lnSpc>
              <a:spcBef>
                <a:spcPts val="1400"/>
              </a:spcBef>
              <a:buClr>
                <a:srgbClr val="0F6FC6"/>
              </a:buClr>
              <a:buSzPct val="80000"/>
            </a:pPr>
            <a:r>
              <a:rPr lang="ru-RU" sz="2000" b="1" dirty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Муниципальное автономное общеобразовательное учреждение   города </a:t>
            </a:r>
            <a:r>
              <a:rPr lang="ru-RU" sz="2000" b="1" dirty="0" smtClean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Новосибирска «Средняя </a:t>
            </a:r>
            <a:r>
              <a:rPr lang="ru-RU" sz="2000" b="1" dirty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общеобразовательная школа №  213 «Открытие</a:t>
            </a:r>
            <a:r>
              <a:rPr lang="ru-RU" sz="2000" b="1" dirty="0" smtClean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»</a:t>
            </a:r>
          </a:p>
          <a:p>
            <a:pPr lvl="0">
              <a:lnSpc>
                <a:spcPct val="90000"/>
              </a:lnSpc>
              <a:spcBef>
                <a:spcPts val="1400"/>
              </a:spcBef>
              <a:buClr>
                <a:srgbClr val="0F6FC6"/>
              </a:buClr>
              <a:buSzPct val="80000"/>
            </a:pPr>
            <a:r>
              <a:rPr lang="ru-RU" sz="2000" b="1" dirty="0" smtClean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Нестеренко Ольга Алексеевна, педагог-психолог,</a:t>
            </a:r>
          </a:p>
          <a:p>
            <a:pPr lvl="0">
              <a:lnSpc>
                <a:spcPct val="90000"/>
              </a:lnSpc>
              <a:spcBef>
                <a:spcPts val="1400"/>
              </a:spcBef>
              <a:buClr>
                <a:srgbClr val="0F6FC6"/>
              </a:buClr>
              <a:buSzPct val="80000"/>
            </a:pPr>
            <a:r>
              <a:rPr lang="ru-RU" sz="2000" b="1" dirty="0" smtClean="0">
                <a:solidFill>
                  <a:srgbClr val="009DD9">
                    <a:lumMod val="50000"/>
                  </a:srgbClr>
                </a:solidFill>
                <a:latin typeface="Book Antiqua" panose="02040602050305030304" pitchFamily="18" charset="0"/>
              </a:rPr>
              <a:t>Бочкина Людмила Николаевна, методист</a:t>
            </a:r>
            <a:endParaRPr lang="ru-RU" sz="2000" b="1" dirty="0">
              <a:solidFill>
                <a:srgbClr val="009DD9">
                  <a:lumMod val="50000"/>
                </a:srgb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85" y="206773"/>
            <a:ext cx="2790553" cy="186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8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91" name="Picture 23" descr="PE0325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271" y="1960007"/>
            <a:ext cx="3415135" cy="30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22"/>
          <p:cNvSpPr>
            <a:spLocks noChangeArrowheads="1" noChangeShapeType="1" noTextEdit="1"/>
          </p:cNvSpPr>
          <p:nvPr/>
        </p:nvSpPr>
        <p:spPr bwMode="auto">
          <a:xfrm>
            <a:off x="5212212" y="3414712"/>
            <a:ext cx="987425" cy="420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65F91"/>
                </a:solidFill>
                <a:effectLst/>
                <a:latin typeface="Arial Black" panose="020B0A04020102020204" pitchFamily="34" charset="0"/>
              </a:rPr>
              <a:t>КЛУБ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365F91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auto">
          <a:xfrm>
            <a:off x="4809597" y="619125"/>
            <a:ext cx="17145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9542182" y="800860"/>
            <a:ext cx="2126395" cy="1323187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8780463" y="3721100"/>
            <a:ext cx="17145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6650290" y="5078229"/>
            <a:ext cx="17145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2812193" y="5041106"/>
            <a:ext cx="17145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4731" y="3835400"/>
            <a:ext cx="17145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739451" y="1192911"/>
            <a:ext cx="1828800" cy="1485900"/>
          </a:xfrm>
          <a:prstGeom prst="rect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4865993" y="561182"/>
            <a:ext cx="2030412" cy="121761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МКУ ЦЕНТР «Родник» основной отдел «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Ассоль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9671695" y="975778"/>
            <a:ext cx="1922988" cy="114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МБУДО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«Детская школа искусств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№ 27»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932985" y="3949700"/>
            <a:ext cx="14859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Библиотека им. В.М. Шукшина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44238" y="1421511"/>
            <a:ext cx="1828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МБУДО «ЦДО «Лад»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10355" y="3955496"/>
            <a:ext cx="1485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МБУДО ДЮЦ «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Первомаец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842103" y="5403018"/>
            <a:ext cx="1738781" cy="8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МБУДО ДДТ «Первомайский»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682153" y="5549900"/>
            <a:ext cx="1650775" cy="81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ДК «40 лет ВЛКСМ»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 rot="13829972" flipV="1">
            <a:off x="4682687" y="2409486"/>
            <a:ext cx="2030086" cy="616102"/>
          </a:xfrm>
          <a:prstGeom prst="curvedUpArrow">
            <a:avLst>
              <a:gd name="adj1" fmla="val 36000"/>
              <a:gd name="adj2" fmla="val 72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 rot="265701" flipV="1">
            <a:off x="6488585" y="3463444"/>
            <a:ext cx="2685530" cy="471395"/>
          </a:xfrm>
          <a:prstGeom prst="curvedUpArrow">
            <a:avLst>
              <a:gd name="adj1" fmla="val 36000"/>
              <a:gd name="adj2" fmla="val 72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 rot="1319120" flipH="1">
            <a:off x="1678959" y="2538207"/>
            <a:ext cx="3536618" cy="693104"/>
          </a:xfrm>
          <a:prstGeom prst="curvedUp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auto">
          <a:xfrm rot="492452">
            <a:off x="5507010" y="5088975"/>
            <a:ext cx="2145542" cy="480985"/>
          </a:xfrm>
          <a:prstGeom prst="curvedUpArrow">
            <a:avLst>
              <a:gd name="adj1" fmla="val 36000"/>
              <a:gd name="adj2" fmla="val 72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4"/>
          <p:cNvSpPr>
            <a:spLocks noChangeArrowheads="1"/>
          </p:cNvSpPr>
          <p:nvPr/>
        </p:nvSpPr>
        <p:spPr bwMode="auto">
          <a:xfrm rot="21023624" flipH="1">
            <a:off x="1554681" y="4131166"/>
            <a:ext cx="3393291" cy="697385"/>
          </a:xfrm>
          <a:prstGeom prst="curvedUpArrow">
            <a:avLst>
              <a:gd name="adj1" fmla="val 36667"/>
              <a:gd name="adj2" fmla="val 73333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AutoShape 3"/>
          <p:cNvSpPr>
            <a:spLocks noChangeArrowheads="1"/>
          </p:cNvSpPr>
          <p:nvPr/>
        </p:nvSpPr>
        <p:spPr bwMode="auto">
          <a:xfrm rot="-15125515">
            <a:off x="3562188" y="4485592"/>
            <a:ext cx="1577483" cy="423123"/>
          </a:xfrm>
          <a:prstGeom prst="curvedUpArrow">
            <a:avLst>
              <a:gd name="adj1" fmla="val 36000"/>
              <a:gd name="adj2" fmla="val 72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AutoShape 1"/>
          <p:cNvSpPr>
            <a:spLocks noChangeArrowheads="1"/>
          </p:cNvSpPr>
          <p:nvPr/>
        </p:nvSpPr>
        <p:spPr bwMode="auto">
          <a:xfrm rot="20505586">
            <a:off x="6134366" y="2433698"/>
            <a:ext cx="4120864" cy="579135"/>
          </a:xfrm>
          <a:prstGeom prst="curvedUpArrow">
            <a:avLst>
              <a:gd name="adj1" fmla="val 36000"/>
              <a:gd name="adj2" fmla="val 72000"/>
              <a:gd name="adj3" fmla="val 33333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-1" y="37000"/>
            <a:ext cx="1166857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Внешние связи  родительского клуба «Мой ребенок»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1"/>
          <p:cNvSpPr>
            <a:spLocks noChangeArrowheads="1"/>
          </p:cNvSpPr>
          <p:nvPr/>
        </p:nvSpPr>
        <p:spPr bwMode="auto">
          <a:xfrm>
            <a:off x="0" y="101025"/>
            <a:ext cx="18473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32"/>
          <p:cNvSpPr>
            <a:spLocks noChangeArrowheads="1"/>
          </p:cNvSpPr>
          <p:nvPr/>
        </p:nvSpPr>
        <p:spPr bwMode="auto">
          <a:xfrm>
            <a:off x="118066" y="9136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11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159146"/>
              </p:ext>
            </p:extLst>
          </p:nvPr>
        </p:nvGraphicFramePr>
        <p:xfrm>
          <a:off x="1380832" y="132093"/>
          <a:ext cx="9254490" cy="1021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54490">
                  <a:extLst>
                    <a:ext uri="{9D8B030D-6E8A-4147-A177-3AD203B41FA5}">
                      <a16:colId xmlns:a16="http://schemas.microsoft.com/office/drawing/2014/main" val="4049807724"/>
                    </a:ext>
                  </a:extLst>
                </a:gridCol>
              </a:tblGrid>
              <a:tr h="808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kern="1400" spc="-50" dirty="0">
                          <a:effectLst/>
                        </a:rPr>
                        <a:t>В рамках проекта «Родительский клуб «Мой ребенок» создаем: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9764832"/>
                  </a:ext>
                </a:extLst>
              </a:tr>
            </a:tbl>
          </a:graphicData>
        </a:graphic>
      </p:graphicFrame>
      <p:pic>
        <p:nvPicPr>
          <p:cNvPr id="5121" name="Схема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27" y="1868493"/>
            <a:ext cx="9416561" cy="47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низ 3"/>
          <p:cNvSpPr>
            <a:spLocks noChangeArrowheads="1"/>
          </p:cNvSpPr>
          <p:nvPr/>
        </p:nvSpPr>
        <p:spPr bwMode="auto">
          <a:xfrm>
            <a:off x="5561990" y="1156592"/>
            <a:ext cx="676275" cy="6762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D7D31"/>
          </a:solidFill>
          <a:ln w="12700">
            <a:solidFill>
              <a:srgbClr val="41719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68438" y="34909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468438" y="39481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155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323529" y="679359"/>
            <a:ext cx="11573197" cy="724247"/>
          </a:xfrm>
        </p:spPr>
        <p:txBody>
          <a:bodyPr/>
          <a:lstStyle/>
          <a:p>
            <a:r>
              <a:rPr lang="ru-RU" sz="1400" dirty="0"/>
              <a:t>Лист педагогического наблюдения за учащимися ______ класса с 01.02.2020г. по 20.02.2020г.</a:t>
            </a:r>
          </a:p>
          <a:p>
            <a:r>
              <a:rPr lang="ru-RU" sz="1400" dirty="0"/>
              <a:t> </a:t>
            </a:r>
          </a:p>
          <a:p>
            <a:r>
              <a:rPr lang="ru-RU" sz="1400" dirty="0"/>
              <a:t>(первичная профилактика семейного неблагополучия)</a:t>
            </a:r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439814"/>
              </p:ext>
            </p:extLst>
          </p:nvPr>
        </p:nvGraphicFramePr>
        <p:xfrm>
          <a:off x="360485" y="1371602"/>
          <a:ext cx="11438793" cy="3562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9488">
                  <a:extLst>
                    <a:ext uri="{9D8B030D-6E8A-4147-A177-3AD203B41FA5}">
                      <a16:colId xmlns:a16="http://schemas.microsoft.com/office/drawing/2014/main" val="1910965685"/>
                    </a:ext>
                  </a:extLst>
                </a:gridCol>
                <a:gridCol w="1652182">
                  <a:extLst>
                    <a:ext uri="{9D8B030D-6E8A-4147-A177-3AD203B41FA5}">
                      <a16:colId xmlns:a16="http://schemas.microsoft.com/office/drawing/2014/main" val="766657678"/>
                    </a:ext>
                  </a:extLst>
                </a:gridCol>
                <a:gridCol w="780593">
                  <a:extLst>
                    <a:ext uri="{9D8B030D-6E8A-4147-A177-3AD203B41FA5}">
                      <a16:colId xmlns:a16="http://schemas.microsoft.com/office/drawing/2014/main" val="2778761311"/>
                    </a:ext>
                  </a:extLst>
                </a:gridCol>
                <a:gridCol w="1075475">
                  <a:extLst>
                    <a:ext uri="{9D8B030D-6E8A-4147-A177-3AD203B41FA5}">
                      <a16:colId xmlns:a16="http://schemas.microsoft.com/office/drawing/2014/main" val="1595172224"/>
                    </a:ext>
                  </a:extLst>
                </a:gridCol>
                <a:gridCol w="652783">
                  <a:extLst>
                    <a:ext uri="{9D8B030D-6E8A-4147-A177-3AD203B41FA5}">
                      <a16:colId xmlns:a16="http://schemas.microsoft.com/office/drawing/2014/main" val="2585597698"/>
                    </a:ext>
                  </a:extLst>
                </a:gridCol>
                <a:gridCol w="652783">
                  <a:extLst>
                    <a:ext uri="{9D8B030D-6E8A-4147-A177-3AD203B41FA5}">
                      <a16:colId xmlns:a16="http://schemas.microsoft.com/office/drawing/2014/main" val="997491491"/>
                    </a:ext>
                  </a:extLst>
                </a:gridCol>
                <a:gridCol w="1026643">
                  <a:extLst>
                    <a:ext uri="{9D8B030D-6E8A-4147-A177-3AD203B41FA5}">
                      <a16:colId xmlns:a16="http://schemas.microsoft.com/office/drawing/2014/main" val="928050388"/>
                    </a:ext>
                  </a:extLst>
                </a:gridCol>
                <a:gridCol w="769063">
                  <a:extLst>
                    <a:ext uri="{9D8B030D-6E8A-4147-A177-3AD203B41FA5}">
                      <a16:colId xmlns:a16="http://schemas.microsoft.com/office/drawing/2014/main" val="106225856"/>
                    </a:ext>
                  </a:extLst>
                </a:gridCol>
                <a:gridCol w="652783">
                  <a:extLst>
                    <a:ext uri="{9D8B030D-6E8A-4147-A177-3AD203B41FA5}">
                      <a16:colId xmlns:a16="http://schemas.microsoft.com/office/drawing/2014/main" val="576220086"/>
                    </a:ext>
                  </a:extLst>
                </a:gridCol>
                <a:gridCol w="873568">
                  <a:extLst>
                    <a:ext uri="{9D8B030D-6E8A-4147-A177-3AD203B41FA5}">
                      <a16:colId xmlns:a16="http://schemas.microsoft.com/office/drawing/2014/main" val="3005194013"/>
                    </a:ext>
                  </a:extLst>
                </a:gridCol>
                <a:gridCol w="1414486">
                  <a:extLst>
                    <a:ext uri="{9D8B030D-6E8A-4147-A177-3AD203B41FA5}">
                      <a16:colId xmlns:a16="http://schemas.microsoft.com/office/drawing/2014/main" val="1094393896"/>
                    </a:ext>
                  </a:extLst>
                </a:gridCol>
                <a:gridCol w="816163">
                  <a:extLst>
                    <a:ext uri="{9D8B030D-6E8A-4147-A177-3AD203B41FA5}">
                      <a16:colId xmlns:a16="http://schemas.microsoft.com/office/drawing/2014/main" val="893393893"/>
                    </a:ext>
                  </a:extLst>
                </a:gridCol>
                <a:gridCol w="652783">
                  <a:extLst>
                    <a:ext uri="{9D8B030D-6E8A-4147-A177-3AD203B41FA5}">
                      <a16:colId xmlns:a16="http://schemas.microsoft.com/office/drawing/2014/main" val="269958546"/>
                    </a:ext>
                  </a:extLst>
                </a:gridCol>
              </a:tblGrid>
              <a:tr h="1347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 И О ребёнка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Неопрятный внешний вид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Пропуски урок без уважительных причин 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(частичные)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Опоздания на занятия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Невыполнение домашних заданий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Отсутствие школьных принадлежностей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Нарушение дисциплины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получает питание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Имеет трудности в освоении программы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Родители не интересуются успехами ребёнка/ нет связи с </a:t>
                      </a:r>
                      <a:r>
                        <a:rPr lang="ru-RU" sz="1200" dirty="0" err="1">
                          <a:effectLst/>
                        </a:rPr>
                        <a:t>кл</a:t>
                      </a:r>
                      <a:r>
                        <a:rPr lang="ru-RU" sz="1200" dirty="0">
                          <a:effectLst/>
                        </a:rPr>
                        <a:t>. руководителем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занят</a:t>
                      </a:r>
                    </a:p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внеурочное время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регулярное ведение дневника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2754191670"/>
                  </a:ext>
                </a:extLst>
              </a:tr>
              <a:tr h="369076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Иванов Иван Иванович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+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836371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2585934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14127943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64140590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3498064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1155123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4204048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1612116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5124127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6249653"/>
                  </a:ext>
                </a:extLst>
              </a:tr>
              <a:tr h="184538">
                <a:tc>
                  <a:txBody>
                    <a:bodyPr/>
                    <a:lstStyle/>
                    <a:p>
                      <a:pPr marL="342900" marR="107315" lvl="0" indent="-342900" algn="ctr"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1856708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654" y="5196254"/>
            <a:ext cx="1076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/>
              <a:t>Классный руководитель                   ______________         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696784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799E2E3-41C3-4C47-87EA-02219D3E7EF4}"/>
              </a:ext>
            </a:extLst>
          </p:cNvPr>
          <p:cNvSpPr txBox="1"/>
          <p:nvPr/>
        </p:nvSpPr>
        <p:spPr>
          <a:xfrm>
            <a:off x="855023" y="1759463"/>
            <a:ext cx="43819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«</a:t>
            </a:r>
            <a:r>
              <a:rPr lang="ru-RU" sz="2800" b="1" i="1" dirty="0" smtClean="0"/>
              <a:t>В душе каждого ребенка есть невидимые струны. </a:t>
            </a:r>
            <a:br>
              <a:rPr lang="ru-RU" sz="2800" b="1" i="1" dirty="0" smtClean="0"/>
            </a:br>
            <a:r>
              <a:rPr lang="ru-RU" sz="2800" b="1" i="1" dirty="0" smtClean="0"/>
              <a:t>Если тронуть их умелой рукой, они красиво зазвучат».</a:t>
            </a:r>
          </a:p>
          <a:p>
            <a:endParaRPr lang="ru-RU" sz="2800" dirty="0" smtClean="0"/>
          </a:p>
          <a:p>
            <a:r>
              <a:rPr lang="ru-RU" sz="2800" b="1" i="1" dirty="0" smtClean="0"/>
              <a:t>В. А.Сухомлинский 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2" y="23993"/>
            <a:ext cx="2340599" cy="1566073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t="12966" r="4908" b="12966"/>
          <a:stretch/>
        </p:blipFill>
        <p:spPr>
          <a:xfrm rot="5400000">
            <a:off x="6546261" y="732618"/>
            <a:ext cx="4191989" cy="50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1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val 41">
            <a:extLst>
              <a:ext uri="{FF2B5EF4-FFF2-40B4-BE49-F238E27FC236}">
                <a16:creationId xmlns:a16="http://schemas.microsoft.com/office/drawing/2014/main" id="{D9C3DE15-64F4-44DD-838F-446D337ED800}"/>
              </a:ext>
            </a:extLst>
          </p:cNvPr>
          <p:cNvSpPr/>
          <p:nvPr/>
        </p:nvSpPr>
        <p:spPr>
          <a:xfrm>
            <a:off x="11350067" y="5528841"/>
            <a:ext cx="528341" cy="5283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5" name="Block Arc 14">
            <a:extLst>
              <a:ext uri="{FF2B5EF4-FFF2-40B4-BE49-F238E27FC236}">
                <a16:creationId xmlns:a16="http://schemas.microsoft.com/office/drawing/2014/main" id="{F223780E-96E1-4058-9AFB-38F265FC557B}"/>
              </a:ext>
            </a:extLst>
          </p:cNvPr>
          <p:cNvSpPr/>
          <p:nvPr/>
        </p:nvSpPr>
        <p:spPr>
          <a:xfrm rot="16200000">
            <a:off x="11476459" y="5655142"/>
            <a:ext cx="275557" cy="275738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55" y="-101366"/>
            <a:ext cx="2340599" cy="1566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770" y="1591096"/>
            <a:ext cx="11614638" cy="3970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«Получить знания - это не просто, но это все-таки вторично по сравнению с воспитанием человека, с тем, чтобы он должным образом относился и к себе самому, и к своим друзьям, к семье, к Родине, - это абсолютно фундаментальные вещи и только на этой базе можно рассчитывать на то, чтобы человек стал полноценным и сам получил удовлетворение от жизни, и окружающие его люди получали бы удовольствие от общения с ним». </a:t>
            </a:r>
            <a:endParaRPr lang="ru-RU" sz="2800" i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(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Президент РФ В. В. Путин., 21.06.2018 г.)</a:t>
            </a:r>
          </a:p>
        </p:txBody>
      </p:sp>
    </p:spTree>
    <p:extLst>
      <p:ext uri="{BB962C8B-B14F-4D97-AF65-F5344CB8AC3E}">
        <p14:creationId xmlns:p14="http://schemas.microsoft.com/office/powerpoint/2010/main" val="9666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7" t="7684" r="4773" b="11898"/>
          <a:stretch/>
        </p:blipFill>
        <p:spPr>
          <a:xfrm rot="20728336">
            <a:off x="623101" y="815181"/>
            <a:ext cx="5254345" cy="4676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5420" r="1966" b="10076"/>
          <a:stretch/>
        </p:blipFill>
        <p:spPr>
          <a:xfrm rot="1287817">
            <a:off x="6286921" y="1013429"/>
            <a:ext cx="4772252" cy="45069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543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EEEDAD56-9617-4EAB-8D19-A7D134DF67A7}"/>
              </a:ext>
            </a:extLst>
          </p:cNvPr>
          <p:cNvSpPr txBox="1"/>
          <p:nvPr/>
        </p:nvSpPr>
        <p:spPr>
          <a:xfrm>
            <a:off x="6252556" y="3804612"/>
            <a:ext cx="50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  <a:cs typeface="Arial" pitchFamily="34" charset="0"/>
              </a:rPr>
              <a:t>04</a:t>
            </a:r>
            <a:endParaRPr lang="ko-KR" altLang="en-US" sz="1600" b="1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355" y="-101366"/>
            <a:ext cx="2340599" cy="1566073"/>
          </a:xfrm>
          <a:prstGeom prst="rect">
            <a:avLst/>
          </a:prstGeom>
        </p:spPr>
      </p:pic>
      <p:sp>
        <p:nvSpPr>
          <p:cNvPr id="43" name="Text Placeholder 13"/>
          <p:cNvSpPr txBox="1">
            <a:spLocks/>
          </p:cNvSpPr>
          <p:nvPr/>
        </p:nvSpPr>
        <p:spPr>
          <a:xfrm>
            <a:off x="2214244" y="339509"/>
            <a:ext cx="9682482" cy="8652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E61358"/>
                </a:solidFill>
              </a:rPr>
              <a:t>Результаты анкетирования «Личностный рост» октябрь 2019 года - Отношение к семье</a:t>
            </a:r>
            <a:endParaRPr lang="ru-RU" dirty="0">
              <a:solidFill>
                <a:srgbClr val="E61358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8852939"/>
              </p:ext>
            </p:extLst>
          </p:nvPr>
        </p:nvGraphicFramePr>
        <p:xfrm>
          <a:off x="276225" y="1161429"/>
          <a:ext cx="5819775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Диаграмма" r:id="rId4" imgW="5822185" imgH="3316511" progId="Excel.Sheet.8">
                  <p:embed/>
                </p:oleObj>
              </mc:Choice>
              <mc:Fallback>
                <p:oleObj name="Диаграмма" r:id="rId4" imgW="5822185" imgH="3316511" progId="Excel.Sheet.8">
                  <p:embed/>
                  <p:pic>
                    <p:nvPicPr>
                      <p:cNvPr id="0" name="Picture 2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25" y="1161429"/>
                        <a:ext cx="5819775" cy="331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3771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445238"/>
              </p:ext>
            </p:extLst>
          </p:nvPr>
        </p:nvGraphicFramePr>
        <p:xfrm>
          <a:off x="2578736" y="4519434"/>
          <a:ext cx="9317990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3780">
                  <a:extLst>
                    <a:ext uri="{9D8B030D-6E8A-4147-A177-3AD203B41FA5}">
                      <a16:colId xmlns:a16="http://schemas.microsoft.com/office/drawing/2014/main" val="3455508330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2306597660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1080301182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618144509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2026583168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2419747038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750238490"/>
                    </a:ext>
                  </a:extLst>
                </a:gridCol>
                <a:gridCol w="1002030">
                  <a:extLst>
                    <a:ext uri="{9D8B030D-6E8A-4147-A177-3AD203B41FA5}">
                      <a16:colId xmlns:a16="http://schemas.microsoft.com/office/drawing/2014/main" val="255026102"/>
                    </a:ext>
                  </a:extLst>
                </a:gridCol>
              </a:tblGrid>
              <a:tr h="174625">
                <a:tc>
                  <a:txBody>
                    <a:bodyPr/>
                    <a:lstStyle/>
                    <a:p>
                      <a:endParaRPr lang="ru-RU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5-ые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6-ые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8-ые классы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9-тые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10-ые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11-ые классы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7417416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устойчиво-негативное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9827487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ситуативно-негативное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9780005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ситуативно-положительное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7034518"/>
                  </a:ext>
                </a:extLst>
              </a:tr>
              <a:tr h="1746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устойчиво-положительное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83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458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031031"/>
              </p:ext>
            </p:extLst>
          </p:nvPr>
        </p:nvGraphicFramePr>
        <p:xfrm>
          <a:off x="1381125" y="126365"/>
          <a:ext cx="9429750" cy="134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29750">
                  <a:extLst>
                    <a:ext uri="{9D8B030D-6E8A-4147-A177-3AD203B41FA5}">
                      <a16:colId xmlns:a16="http://schemas.microsoft.com/office/drawing/2014/main" val="3702567581"/>
                    </a:ext>
                  </a:extLst>
                </a:gridCol>
              </a:tblGrid>
              <a:tr h="103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kern="1400" spc="-50" dirty="0">
                          <a:effectLst/>
                        </a:rPr>
                        <a:t>Цель </a:t>
                      </a:r>
                      <a:r>
                        <a:rPr lang="ru-RU" sz="2800" kern="1400" spc="-50" dirty="0" smtClean="0">
                          <a:effectLst/>
                        </a:rPr>
                        <a:t>проекта: </a:t>
                      </a:r>
                      <a:r>
                        <a:rPr lang="ru-RU" sz="20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разработка и реализация профилактической системы работы, направленной на повышение уровня психолого-педагогической родительской компетентности, создание системы сотрудничества семьи и школы</a:t>
                      </a:r>
                      <a:endParaRPr lang="ru-RU" sz="2000" kern="1400" spc="-50" dirty="0"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9156658"/>
                  </a:ext>
                </a:extLst>
              </a:tr>
            </a:tbl>
          </a:graphicData>
        </a:graphic>
      </p:graphicFrame>
      <p:pic>
        <p:nvPicPr>
          <p:cNvPr id="4097" name="Схема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22" y="1693333"/>
            <a:ext cx="9013934" cy="462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81125" y="37877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81125" y="4244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81125" y="8607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57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355" y="-101366"/>
            <a:ext cx="2340599" cy="1566073"/>
          </a:xfrm>
          <a:prstGeom prst="rect">
            <a:avLst/>
          </a:prstGeom>
        </p:spPr>
      </p:pic>
      <p:sp>
        <p:nvSpPr>
          <p:cNvPr id="26" name="Text Placeholder 13"/>
          <p:cNvSpPr txBox="1">
            <a:spLocks/>
          </p:cNvSpPr>
          <p:nvPr/>
        </p:nvSpPr>
        <p:spPr>
          <a:xfrm>
            <a:off x="2214244" y="339509"/>
            <a:ext cx="9682482" cy="724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4000" dirty="0">
              <a:solidFill>
                <a:srgbClr val="00206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53782942"/>
              </p:ext>
            </p:extLst>
          </p:nvPr>
        </p:nvGraphicFramePr>
        <p:xfrm>
          <a:off x="592706" y="434507"/>
          <a:ext cx="12191999" cy="588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7019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142391" y="154922"/>
            <a:ext cx="9261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24406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реализации проекта: родительский клуб «Мой ребенок»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262879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5" t="36841" r="26224" b="20403"/>
          <a:stretch>
            <a:fillRect/>
          </a:stretch>
        </p:blipFill>
        <p:spPr bwMode="auto">
          <a:xfrm>
            <a:off x="333742" y="15387"/>
            <a:ext cx="187007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Схема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6" y="1222130"/>
            <a:ext cx="8543925" cy="49339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33046" y="50116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992987" y="291089"/>
            <a:ext cx="70325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0" i="0" u="none" strike="noStrike" cap="none" normalizeH="0" baseline="0" dirty="0" smtClean="0">
                <a:ln>
                  <a:noFill/>
                </a:ln>
                <a:solidFill>
                  <a:srgbClr val="E6135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Прогнозируемые результаты</a:t>
            </a:r>
            <a:endParaRPr kumimoji="0" lang="ru-RU" altLang="ru-RU" sz="4000" b="0" i="0" u="none" strike="noStrike" cap="none" normalizeH="0" baseline="0" dirty="0" smtClean="0">
              <a:ln>
                <a:noFill/>
              </a:ln>
              <a:solidFill>
                <a:srgbClr val="E61358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61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2857500" y="914400"/>
            <a:ext cx="685800" cy="3543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6451599" y="1111257"/>
            <a:ext cx="1347787" cy="79135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 flipV="1">
            <a:off x="5715000" y="914400"/>
            <a:ext cx="800100" cy="3314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87" name="Picture 43" descr="PE03254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26" y="4579335"/>
            <a:ext cx="2286000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42"/>
          <p:cNvSpPr>
            <a:spLocks noChangeArrowheads="1" noChangeShapeType="1" noTextEdit="1"/>
          </p:cNvSpPr>
          <p:nvPr/>
        </p:nvSpPr>
        <p:spPr bwMode="auto">
          <a:xfrm>
            <a:off x="4653257" y="5397691"/>
            <a:ext cx="987425" cy="42068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243F60"/>
                </a:solidFill>
                <a:effectLst/>
                <a:latin typeface="Impact" panose="020B0806030902050204" pitchFamily="34" charset="0"/>
              </a:rPr>
              <a:t>КЛУБ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243F60"/>
              </a:solidFill>
              <a:effectLst/>
              <a:latin typeface="Impact" panose="020B0806030902050204" pitchFamily="34" charset="0"/>
            </a:endParaRPr>
          </a:p>
        </p:txBody>
      </p:sp>
      <p:sp>
        <p:nvSpPr>
          <p:cNvPr id="8" name="AutoShape 41"/>
          <p:cNvSpPr>
            <a:spLocks noChangeArrowheads="1"/>
          </p:cNvSpPr>
          <p:nvPr/>
        </p:nvSpPr>
        <p:spPr bwMode="auto">
          <a:xfrm>
            <a:off x="571500" y="504825"/>
            <a:ext cx="2514600" cy="685800"/>
          </a:xfrm>
          <a:prstGeom prst="flowChartAlternateProcess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0"/>
          <p:cNvSpPr>
            <a:spLocks noChangeArrowheads="1"/>
          </p:cNvSpPr>
          <p:nvPr/>
        </p:nvSpPr>
        <p:spPr bwMode="auto">
          <a:xfrm>
            <a:off x="8226067" y="477630"/>
            <a:ext cx="2743200" cy="685800"/>
          </a:xfrm>
          <a:prstGeom prst="flowChartAlternateProcess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39"/>
          <p:cNvSpPr>
            <a:spLocks noChangeArrowheads="1"/>
          </p:cNvSpPr>
          <p:nvPr/>
        </p:nvSpPr>
        <p:spPr bwMode="auto">
          <a:xfrm>
            <a:off x="4057650" y="498711"/>
            <a:ext cx="2514600" cy="685800"/>
          </a:xfrm>
          <a:prstGeom prst="flowChartAlternateProcess">
            <a:avLst/>
          </a:prstGeom>
          <a:solidFill>
            <a:srgbClr val="4F81B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685800" y="619125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Родители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114800" y="625434"/>
            <a:ext cx="2247900" cy="65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Дети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8209572" y="531927"/>
            <a:ext cx="2857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Педагоги,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классные руководители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35"/>
          <p:cNvSpPr>
            <a:spLocks noChangeArrowheads="1"/>
          </p:cNvSpPr>
          <p:nvPr/>
        </p:nvSpPr>
        <p:spPr bwMode="auto">
          <a:xfrm>
            <a:off x="2171700" y="1293868"/>
            <a:ext cx="6286500" cy="228600"/>
          </a:xfrm>
          <a:custGeom>
            <a:avLst/>
            <a:gdLst>
              <a:gd name="G0" fmla="+- 6480 0 0"/>
              <a:gd name="G1" fmla="+- 8640 0 0"/>
              <a:gd name="G2" fmla="+- 6171 0 0"/>
              <a:gd name="G3" fmla="+- 21600 0 6480"/>
              <a:gd name="G4" fmla="+- 21600 0 8640"/>
              <a:gd name="G5" fmla="*/ G0 21600 G3"/>
              <a:gd name="G6" fmla="*/ G1 21600 G3"/>
              <a:gd name="G7" fmla="*/ G2 G3 21600"/>
              <a:gd name="G8" fmla="*/ 10800 21600 G3"/>
              <a:gd name="G9" fmla="*/ G4 21600 G3"/>
              <a:gd name="G10" fmla="+- 21600 0 G7"/>
              <a:gd name="G11" fmla="+- G5 0 G8"/>
              <a:gd name="G12" fmla="+- G6 0 G8"/>
              <a:gd name="G13" fmla="*/ G12 G7 G11"/>
              <a:gd name="G14" fmla="+- 21600 0 G13"/>
              <a:gd name="G15" fmla="+- G0 0 10800"/>
              <a:gd name="G16" fmla="+- G1 0 10800"/>
              <a:gd name="G17" fmla="*/ G2 G16 G15"/>
              <a:gd name="T0" fmla="*/ 10800 w 21600"/>
              <a:gd name="T1" fmla="*/ 0 h 21600"/>
              <a:gd name="T2" fmla="*/ 0 w 21600"/>
              <a:gd name="T3" fmla="*/ 15429 h 21600"/>
              <a:gd name="T4" fmla="*/ 10800 w 21600"/>
              <a:gd name="T5" fmla="*/ 18514 h 21600"/>
              <a:gd name="T6" fmla="*/ 21600 w 21600"/>
              <a:gd name="T7" fmla="*/ 1542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3 w 21600"/>
              <a:gd name="T13" fmla="*/ G6 h 21600"/>
              <a:gd name="T14" fmla="*/ G14 w 21600"/>
              <a:gd name="T15" fmla="*/ G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close/>
              </a:path>
            </a:pathLst>
          </a:cu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34"/>
          <p:cNvSpPr>
            <a:spLocks noChangeArrowheads="1"/>
          </p:cNvSpPr>
          <p:nvPr/>
        </p:nvSpPr>
        <p:spPr bwMode="auto">
          <a:xfrm rot="16200000">
            <a:off x="3221537" y="3148901"/>
            <a:ext cx="3833813" cy="3714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33"/>
          <p:cNvSpPr>
            <a:spLocks noChangeArrowheads="1"/>
          </p:cNvSpPr>
          <p:nvPr/>
        </p:nvSpPr>
        <p:spPr bwMode="auto">
          <a:xfrm>
            <a:off x="262333" y="1504950"/>
            <a:ext cx="1943100" cy="1257300"/>
          </a:xfrm>
          <a:prstGeom prst="flowChartAlternateProcess">
            <a:avLst/>
          </a:prstGeom>
          <a:solidFill>
            <a:srgbClr val="C6D9F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51546" y="1669634"/>
            <a:ext cx="1943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Управляющий Совет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AutoShape 31"/>
          <p:cNvSpPr>
            <a:spLocks noChangeArrowheads="1"/>
          </p:cNvSpPr>
          <p:nvPr/>
        </p:nvSpPr>
        <p:spPr bwMode="auto">
          <a:xfrm>
            <a:off x="800100" y="2620963"/>
            <a:ext cx="1943100" cy="1257300"/>
          </a:xfrm>
          <a:prstGeom prst="flowChartAlternateProcess">
            <a:avLst/>
          </a:prstGeom>
          <a:solidFill>
            <a:srgbClr val="C6D9F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29"/>
          <p:cNvSpPr>
            <a:spLocks noChangeArrowheads="1"/>
          </p:cNvSpPr>
          <p:nvPr/>
        </p:nvSpPr>
        <p:spPr bwMode="auto">
          <a:xfrm>
            <a:off x="5600700" y="3848100"/>
            <a:ext cx="1943100" cy="1257300"/>
          </a:xfrm>
          <a:prstGeom prst="flowChartAlternateProcess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auto">
          <a:xfrm>
            <a:off x="7911784" y="2647950"/>
            <a:ext cx="1943100" cy="1257300"/>
          </a:xfrm>
          <a:prstGeom prst="flowChartAlternateProcess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10095522" y="1408168"/>
            <a:ext cx="1943100" cy="1257300"/>
          </a:xfrm>
          <a:prstGeom prst="flowChartAlternateProcess">
            <a:avLst/>
          </a:prstGeom>
          <a:solidFill>
            <a:srgbClr val="B8CCE4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800100" y="2730500"/>
            <a:ext cx="1943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Родительский актив школы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2198983" y="3848100"/>
            <a:ext cx="1943100" cy="1257300"/>
          </a:xfrm>
          <a:prstGeom prst="rect">
            <a:avLst/>
          </a:prstGeom>
          <a:solidFill>
            <a:srgbClr val="C6D9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Родительские активы класса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10273550" y="1611506"/>
            <a:ext cx="1779587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Психолого-педагогический консилиум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7935575" y="2807258"/>
            <a:ext cx="1943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Центр дополнительного образования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5600700" y="3957638"/>
            <a:ext cx="19431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Совет лидеров РДШ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AutoShape 21"/>
          <p:cNvSpPr>
            <a:spLocks noChangeArrowheads="1"/>
          </p:cNvSpPr>
          <p:nvPr/>
        </p:nvSpPr>
        <p:spPr bwMode="auto">
          <a:xfrm rot="2417538" flipH="1">
            <a:off x="-667324" y="3950240"/>
            <a:ext cx="4817374" cy="1770067"/>
          </a:xfrm>
          <a:prstGeom prst="curvedUpArrow">
            <a:avLst>
              <a:gd name="adj1" fmla="val 14864"/>
              <a:gd name="adj2" fmla="val 52315"/>
              <a:gd name="adj3" fmla="val 3333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AutoShape 20"/>
          <p:cNvSpPr>
            <a:spLocks noChangeArrowheads="1"/>
          </p:cNvSpPr>
          <p:nvPr/>
        </p:nvSpPr>
        <p:spPr bwMode="auto">
          <a:xfrm rot="2417538" flipH="1">
            <a:off x="36513" y="4256088"/>
            <a:ext cx="3594100" cy="2112962"/>
          </a:xfrm>
          <a:prstGeom prst="curvedUpArrow">
            <a:avLst>
              <a:gd name="adj1" fmla="val 5898"/>
              <a:gd name="adj2" fmla="val 37477"/>
              <a:gd name="adj3" fmla="val 3333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AutoShape 19"/>
          <p:cNvSpPr>
            <a:spLocks noChangeArrowheads="1"/>
          </p:cNvSpPr>
          <p:nvPr/>
        </p:nvSpPr>
        <p:spPr bwMode="auto">
          <a:xfrm rot="2417538" flipH="1">
            <a:off x="914400" y="4740275"/>
            <a:ext cx="2724150" cy="1625600"/>
          </a:xfrm>
          <a:prstGeom prst="curvedUpArrow">
            <a:avLst>
              <a:gd name="adj1" fmla="val 5811"/>
              <a:gd name="adj2" fmla="val 36921"/>
              <a:gd name="adj3" fmla="val 3333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 rot="-24373066">
            <a:off x="8021371" y="3852229"/>
            <a:ext cx="5221287" cy="1943100"/>
          </a:xfrm>
          <a:prstGeom prst="curvedUpArrow">
            <a:avLst>
              <a:gd name="adj1" fmla="val 12129"/>
              <a:gd name="adj2" fmla="val 65871"/>
              <a:gd name="adj3" fmla="val 3408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" name="AutoShape 17"/>
          <p:cNvSpPr>
            <a:spLocks noChangeArrowheads="1"/>
          </p:cNvSpPr>
          <p:nvPr/>
        </p:nvSpPr>
        <p:spPr bwMode="auto">
          <a:xfrm rot="19536430">
            <a:off x="5739282" y="4389448"/>
            <a:ext cx="4503038" cy="1884283"/>
          </a:xfrm>
          <a:prstGeom prst="curvedUpArrow">
            <a:avLst>
              <a:gd name="adj1" fmla="val 7815"/>
              <a:gd name="adj2" fmla="val 42442"/>
              <a:gd name="adj3" fmla="val 3408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 rot="-24373066">
            <a:off x="5853113" y="4845050"/>
            <a:ext cx="2824162" cy="1112838"/>
          </a:xfrm>
          <a:prstGeom prst="curvedUpArrow">
            <a:avLst>
              <a:gd name="adj1" fmla="val 11455"/>
              <a:gd name="adj2" fmla="val 62211"/>
              <a:gd name="adj3" fmla="val 34083"/>
            </a:avLst>
          </a:prstGeom>
          <a:solidFill>
            <a:srgbClr val="E36C0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>
            <a:off x="2295715" y="1503973"/>
            <a:ext cx="1739900" cy="1306513"/>
          </a:xfrm>
          <a:prstGeom prst="wedgeRectCallout">
            <a:avLst>
              <a:gd name="adj1" fmla="val -65773"/>
              <a:gd name="adj2" fmla="val 35130"/>
            </a:avLst>
          </a:prstGeom>
          <a:solidFill>
            <a:srgbClr val="95B3D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Коллегиальный орган управления Учреждения, объединяющий всех участников образовательных отношений</a:t>
            </a:r>
            <a:endParaRPr kumimoji="0" lang="ru-RU" alt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>
            <a:off x="3384791" y="2732698"/>
            <a:ext cx="1539875" cy="1084263"/>
          </a:xfrm>
          <a:prstGeom prst="wedgeRectCallout">
            <a:avLst>
              <a:gd name="adj1" fmla="val -69431"/>
              <a:gd name="adj2" fmla="val 39694"/>
            </a:avLst>
          </a:prstGeom>
          <a:solidFill>
            <a:srgbClr val="95B3D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Оказывает помощь школе в осуществлении воспитания и обучения детей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8151512" y="1551518"/>
            <a:ext cx="1831825" cy="829995"/>
          </a:xfrm>
          <a:prstGeom prst="wedgeRectCallout">
            <a:avLst>
              <a:gd name="adj1" fmla="val 56259"/>
              <a:gd name="adj2" fmla="val 77935"/>
            </a:avLst>
          </a:prstGeom>
          <a:solidFill>
            <a:srgbClr val="8DB3E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Узкие специалисты (логопед, дефектолог, социальный педагог, педагог-психолог)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AutoShape 12"/>
          <p:cNvSpPr>
            <a:spLocks noChangeArrowheads="1"/>
          </p:cNvSpPr>
          <p:nvPr/>
        </p:nvSpPr>
        <p:spPr bwMode="auto">
          <a:xfrm>
            <a:off x="6256267" y="2585241"/>
            <a:ext cx="1298575" cy="1198562"/>
          </a:xfrm>
          <a:prstGeom prst="wedgeRectCallout">
            <a:avLst>
              <a:gd name="adj1" fmla="val 87083"/>
              <a:gd name="adj2" fmla="val 45977"/>
            </a:avLst>
          </a:prstGeom>
          <a:solidFill>
            <a:srgbClr val="8DB3E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Педагоги дополнительного образования, педагог-организатор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5097889" y="1504949"/>
            <a:ext cx="1150276" cy="210548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6340475" y="5010150"/>
            <a:ext cx="1625600" cy="827088"/>
          </a:xfrm>
          <a:prstGeom prst="wedgeRectCallout">
            <a:avLst>
              <a:gd name="adj1" fmla="val -88111"/>
              <a:gd name="adj2" fmla="val -87329"/>
            </a:avLst>
          </a:prstGeom>
          <a:solidFill>
            <a:srgbClr val="8DB3E2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Организация мероприятий, праздников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 flipV="1">
            <a:off x="2971800" y="1504950"/>
            <a:ext cx="342900" cy="1143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flipH="1" flipV="1">
            <a:off x="3771899" y="1504949"/>
            <a:ext cx="238315" cy="1196609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2" name="Line 7"/>
          <p:cNvSpPr>
            <a:spLocks noChangeShapeType="1"/>
          </p:cNvSpPr>
          <p:nvPr/>
        </p:nvSpPr>
        <p:spPr bwMode="auto">
          <a:xfrm flipH="1" flipV="1">
            <a:off x="6076206" y="1472427"/>
            <a:ext cx="392310" cy="108900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3" name="AutoShape 6"/>
          <p:cNvSpPr>
            <a:spLocks noChangeArrowheads="1"/>
          </p:cNvSpPr>
          <p:nvPr/>
        </p:nvSpPr>
        <p:spPr bwMode="auto">
          <a:xfrm>
            <a:off x="1828800" y="4867275"/>
            <a:ext cx="1809750" cy="1630240"/>
          </a:xfrm>
          <a:prstGeom prst="wedgeRectCallout">
            <a:avLst>
              <a:gd name="adj1" fmla="val -28069"/>
              <a:gd name="adj2" fmla="val -105194"/>
            </a:avLst>
          </a:prstGeom>
          <a:solidFill>
            <a:srgbClr val="95B3D7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Деятельность направлена на содействие в организации сотрудничества семьи и школы, педагогам, работающим в классе и классному руководителю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1" u="sng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Внутренняя структура  родительского клуба «Мой ребенок»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Rectangle 60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6" name="Rectangle 61"/>
          <p:cNvSpPr>
            <a:spLocks noChangeArrowheads="1"/>
          </p:cNvSpPr>
          <p:nvPr/>
        </p:nvSpPr>
        <p:spPr bwMode="auto">
          <a:xfrm>
            <a:off x="0" y="914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2196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Master">
  <a:themeElements>
    <a:clrScheme name="ALLPPT-STEAM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1358"/>
      </a:accent1>
      <a:accent2>
        <a:srgbClr val="ED7D1F"/>
      </a:accent2>
      <a:accent3>
        <a:srgbClr val="A0C82F"/>
      </a:accent3>
      <a:accent4>
        <a:srgbClr val="32B5D3"/>
      </a:accent4>
      <a:accent5>
        <a:srgbClr val="B44B97"/>
      </a:accent5>
      <a:accent6>
        <a:srgbClr val="435E71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517</Words>
  <Application>Microsoft Office PowerPoint</Application>
  <PresentationFormat>Широкоэкранный</PresentationFormat>
  <Paragraphs>256</Paragraphs>
  <Slides>13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Arial Black</vt:lpstr>
      <vt:lpstr>Arial Unicode MS</vt:lpstr>
      <vt:lpstr>Book Antiqua</vt:lpstr>
      <vt:lpstr>Calibri</vt:lpstr>
      <vt:lpstr>Calibri Light</vt:lpstr>
      <vt:lpstr>Impact</vt:lpstr>
      <vt:lpstr>Times New Roman</vt:lpstr>
      <vt:lpstr>Cover and End Slide Master</vt:lpstr>
      <vt:lpstr>Section Break Slide Master</vt:lpstr>
      <vt:lpstr>Contents Slide Master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30</cp:revision>
  <dcterms:modified xsi:type="dcterms:W3CDTF">2020-02-27T02:50:35Z</dcterms:modified>
</cp:coreProperties>
</file>