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8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2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2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7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1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9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0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8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6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D134-1B4A-4C7D-8E2B-5414A97DDB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4002208"/>
            <a:ext cx="12192000" cy="2855792"/>
            <a:chOff x="0" y="4002208"/>
            <a:chExt cx="12192000" cy="2855792"/>
          </a:xfrm>
        </p:grpSpPr>
        <p:grpSp>
          <p:nvGrpSpPr>
            <p:cNvPr id="14" name="Группа 13"/>
            <p:cNvGrpSpPr/>
            <p:nvPr/>
          </p:nvGrpSpPr>
          <p:grpSpPr>
            <a:xfrm rot="10800000">
              <a:off x="0" y="4002208"/>
              <a:ext cx="12192000" cy="2855792"/>
              <a:chOff x="0" y="290"/>
              <a:chExt cx="9144000" cy="2855792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18" name="Овал 17"/>
            <p:cNvSpPr/>
            <p:nvPr/>
          </p:nvSpPr>
          <p:spPr>
            <a:xfrm>
              <a:off x="5628000" y="500603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5754874" y="5350147"/>
              <a:ext cx="725125" cy="247776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b="1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accent5"/>
                  </a:solidFill>
                  <a:latin typeface="Century Schoolbook" panose="02040604050505020304" pitchFamily="18" charset="0"/>
                </a:rPr>
                <a:t>2022</a:t>
              </a:r>
              <a:endParaRPr lang="ru-RU" sz="3600" b="1" kern="10" spc="0" dirty="0">
                <a:ln w="15875">
                  <a:noFill/>
                  <a:round/>
                  <a:headEnd/>
                  <a:tailEnd/>
                </a:ln>
                <a:solidFill>
                  <a:schemeClr val="accent5"/>
                </a:solidFill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193404"/>
            <a:ext cx="12162519" cy="3085687"/>
            <a:chOff x="0" y="193404"/>
            <a:chExt cx="12162519" cy="308568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193404"/>
              <a:ext cx="12162519" cy="3085687"/>
              <a:chOff x="0" y="290"/>
              <a:chExt cx="9144000" cy="2855792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9" name="Овал 8"/>
            <p:cNvSpPr/>
            <p:nvPr/>
          </p:nvSpPr>
          <p:spPr>
            <a:xfrm>
              <a:off x="5230283" y="1044195"/>
              <a:ext cx="1703267" cy="17032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752" y="985397"/>
              <a:ext cx="1748664" cy="1748664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2" y="193403"/>
            <a:ext cx="591376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15" y="193403"/>
            <a:ext cx="960000" cy="720000"/>
          </a:xfrm>
          <a:prstGeom prst="rect">
            <a:avLst/>
          </a:prstGeom>
        </p:spPr>
      </p:pic>
      <p:pic>
        <p:nvPicPr>
          <p:cNvPr id="21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13938" y="193403"/>
            <a:ext cx="787297" cy="720000"/>
          </a:xfrm>
          <a:prstGeom prst="rect">
            <a:avLst/>
          </a:prstGeom>
          <a:noFill/>
        </p:spPr>
      </p:pic>
      <p:sp>
        <p:nvSpPr>
          <p:cNvPr id="23" name="WordArt 2"/>
          <p:cNvSpPr>
            <a:spLocks noChangeArrowheads="1" noChangeShapeType="1" noTextEdit="1"/>
          </p:cNvSpPr>
          <p:nvPr/>
        </p:nvSpPr>
        <p:spPr bwMode="auto">
          <a:xfrm>
            <a:off x="2587113" y="2871186"/>
            <a:ext cx="7600500" cy="247776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rgbClr val="00696D"/>
                </a:solidFill>
                <a:latin typeface="Constantia" panose="02030602050306030303" pitchFamily="18" charset="0"/>
              </a:rPr>
              <a:t>ОБЛАСТНОЙ КОНКУРС  ПРОФЕССИОНАЛЬНОГО МАСТЕРСТВА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rgbClr val="00696D"/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3311513" y="3297879"/>
            <a:ext cx="6336973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Franklin Gothic Demi" panose="020B0703020102020204" pitchFamily="34" charset="0"/>
              </a:rPr>
              <a:t>ПЕДАГОГ-ПСИХОЛОГ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5" name="WordArt 2"/>
          <p:cNvSpPr>
            <a:spLocks noChangeArrowheads="1" noChangeShapeType="1" noTextEdit="1"/>
          </p:cNvSpPr>
          <p:nvPr/>
        </p:nvSpPr>
        <p:spPr bwMode="auto">
          <a:xfrm>
            <a:off x="2735993" y="4128503"/>
            <a:ext cx="7302741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rgbClr val="00696D"/>
                </a:solidFill>
                <a:latin typeface="Adventure" panose="02000503020000020003" pitchFamily="2" charset="0"/>
              </a:rPr>
              <a:t>Новосибирской области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rgbClr val="00696D"/>
              </a:solidFill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4002208"/>
            <a:ext cx="12192000" cy="2855792"/>
            <a:chOff x="0" y="4002208"/>
            <a:chExt cx="12192000" cy="2855792"/>
          </a:xfrm>
        </p:grpSpPr>
        <p:grpSp>
          <p:nvGrpSpPr>
            <p:cNvPr id="14" name="Группа 13"/>
            <p:cNvGrpSpPr/>
            <p:nvPr/>
          </p:nvGrpSpPr>
          <p:grpSpPr>
            <a:xfrm rot="10800000">
              <a:off x="0" y="4002208"/>
              <a:ext cx="12192000" cy="2855792"/>
              <a:chOff x="0" y="290"/>
              <a:chExt cx="9144000" cy="2855792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18" name="Овал 17"/>
            <p:cNvSpPr/>
            <p:nvPr/>
          </p:nvSpPr>
          <p:spPr>
            <a:xfrm>
              <a:off x="5628000" y="500603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5754874" y="5350147"/>
              <a:ext cx="725125" cy="247776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b="1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accent5"/>
                  </a:solidFill>
                  <a:latin typeface="Century Schoolbook" panose="02040604050505020304" pitchFamily="18" charset="0"/>
                </a:rPr>
                <a:t>2022</a:t>
              </a:r>
              <a:endParaRPr lang="ru-RU" sz="3600" b="1" kern="10" spc="0" dirty="0">
                <a:ln w="15875">
                  <a:noFill/>
                  <a:round/>
                  <a:headEnd/>
                  <a:tailEnd/>
                </a:ln>
                <a:solidFill>
                  <a:schemeClr val="accent5"/>
                </a:solidFill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193404"/>
            <a:ext cx="12162519" cy="3085687"/>
            <a:chOff x="0" y="193404"/>
            <a:chExt cx="12162519" cy="308568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193404"/>
              <a:ext cx="12162519" cy="3085687"/>
              <a:chOff x="0" y="290"/>
              <a:chExt cx="9144000" cy="2855792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9" name="Овал 8"/>
            <p:cNvSpPr/>
            <p:nvPr/>
          </p:nvSpPr>
          <p:spPr>
            <a:xfrm>
              <a:off x="5230283" y="1044195"/>
              <a:ext cx="1703267" cy="17032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752" y="985397"/>
              <a:ext cx="1748664" cy="1748664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2" y="193403"/>
            <a:ext cx="591376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15" y="193403"/>
            <a:ext cx="960000" cy="720000"/>
          </a:xfrm>
          <a:prstGeom prst="rect">
            <a:avLst/>
          </a:prstGeom>
        </p:spPr>
      </p:pic>
      <p:pic>
        <p:nvPicPr>
          <p:cNvPr id="21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13938" y="193403"/>
            <a:ext cx="787297" cy="720000"/>
          </a:xfrm>
          <a:prstGeom prst="rect">
            <a:avLst/>
          </a:prstGeom>
          <a:noFill/>
        </p:spPr>
      </p:pic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1137018" y="2678663"/>
            <a:ext cx="3419497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rPr>
              <a:t>ТОП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5" name="WordArt 2"/>
          <p:cNvSpPr>
            <a:spLocks noChangeArrowheads="1" noChangeShapeType="1" noTextEdit="1"/>
          </p:cNvSpPr>
          <p:nvPr/>
        </p:nvSpPr>
        <p:spPr bwMode="auto">
          <a:xfrm>
            <a:off x="6836469" y="3269489"/>
            <a:ext cx="3662198" cy="33289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rPr>
              <a:t>педагогов-психологов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WordArt 2"/>
          <p:cNvSpPr>
            <a:spLocks noChangeArrowheads="1" noChangeShapeType="1" noTextEdit="1"/>
          </p:cNvSpPr>
          <p:nvPr/>
        </p:nvSpPr>
        <p:spPr bwMode="auto">
          <a:xfrm>
            <a:off x="3843868" y="3033404"/>
            <a:ext cx="2992602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4510619" y="3222958"/>
            <a:ext cx="2156541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Franklin Gothic Demi" panose="020B0703020102020204" pitchFamily="34" charset="0"/>
              </a:rPr>
              <a:t>10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9" name="WordArt 2"/>
          <p:cNvSpPr>
            <a:spLocks noChangeArrowheads="1" noChangeShapeType="1" noTextEdit="1"/>
          </p:cNvSpPr>
          <p:nvPr/>
        </p:nvSpPr>
        <p:spPr bwMode="auto">
          <a:xfrm>
            <a:off x="6836469" y="3668304"/>
            <a:ext cx="3662198" cy="33289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rPr>
              <a:t>НОВОСИБИРСКОЙ ОБЛАСТИ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193403"/>
            <a:ext cx="12162519" cy="3085687"/>
            <a:chOff x="0" y="193404"/>
            <a:chExt cx="12162519" cy="308568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193404"/>
              <a:ext cx="12162519" cy="3085687"/>
              <a:chOff x="0" y="290"/>
              <a:chExt cx="9144000" cy="2855792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9" name="Овал 8"/>
            <p:cNvSpPr/>
            <p:nvPr/>
          </p:nvSpPr>
          <p:spPr>
            <a:xfrm>
              <a:off x="5230283" y="1044195"/>
              <a:ext cx="1703267" cy="17032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752" y="985397"/>
              <a:ext cx="1748664" cy="1748664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2" y="193403"/>
            <a:ext cx="591376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15" y="193403"/>
            <a:ext cx="960000" cy="720000"/>
          </a:xfrm>
          <a:prstGeom prst="rect">
            <a:avLst/>
          </a:prstGeom>
        </p:spPr>
      </p:pic>
      <p:pic>
        <p:nvPicPr>
          <p:cNvPr id="21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13938" y="193403"/>
            <a:ext cx="787297" cy="720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8711493" y="322604"/>
            <a:ext cx="3308048" cy="593582"/>
            <a:chOff x="1137018" y="2678663"/>
            <a:chExt cx="9361649" cy="1444067"/>
          </a:xfrm>
        </p:grpSpPr>
        <p:sp>
          <p:nvSpPr>
            <p:cNvPr id="23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137018" y="2678663"/>
              <a:ext cx="3419497" cy="899772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Franklin Gothic Demi" panose="020B0703020102020204" pitchFamily="34" charset="0"/>
                </a:rPr>
                <a:t>ТОП</a:t>
              </a:r>
              <a:endParaRPr lang="ru-RU" sz="3600" kern="10" spc="0" dirty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30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836469" y="3269489"/>
              <a:ext cx="3662198" cy="332891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Franklin Gothic Demi" panose="020B0703020102020204" pitchFamily="34" charset="0"/>
                </a:rPr>
                <a:t>педагогов-психологов</a:t>
              </a:r>
              <a:endParaRPr lang="ru-RU" sz="3600" kern="10" spc="0" dirty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31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510619" y="3222958"/>
              <a:ext cx="2156541" cy="899772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Franklin Gothic Demi" panose="020B0703020102020204" pitchFamily="34" charset="0"/>
                </a:rPr>
                <a:t>10</a:t>
              </a:r>
              <a:endParaRPr lang="ru-RU" sz="3600" kern="10" spc="0" dirty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3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836469" y="3668304"/>
              <a:ext cx="3662198" cy="332891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Franklin Gothic Demi" panose="020B0703020102020204" pitchFamily="34" charset="0"/>
                </a:rPr>
                <a:t>НОВОСИБИРСКОЙ ОБЛАСТИ</a:t>
              </a:r>
              <a:endParaRPr lang="ru-RU" sz="3600" kern="10" spc="0" dirty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36535" y="3210292"/>
            <a:ext cx="1400303" cy="1826801"/>
            <a:chOff x="913077" y="2001837"/>
            <a:chExt cx="1318365" cy="2718701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45" t="21619" r="19399" b="33788"/>
            <a:stretch/>
          </p:blipFill>
          <p:spPr>
            <a:xfrm>
              <a:off x="913077" y="2001837"/>
              <a:ext cx="1318365" cy="2143052"/>
            </a:xfrm>
            <a:prstGeom prst="roundRect">
              <a:avLst>
                <a:gd name="adj" fmla="val 50000"/>
              </a:avLst>
            </a:prstGeom>
            <a:effectLst/>
          </p:spPr>
        </p:pic>
        <p:sp>
          <p:nvSpPr>
            <p:cNvPr id="2" name="Прямоугольник 1"/>
            <p:cNvSpPr/>
            <p:nvPr/>
          </p:nvSpPr>
          <p:spPr>
            <a:xfrm>
              <a:off x="997902" y="4074207"/>
              <a:ext cx="11878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Гроо</a:t>
              </a:r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 </a:t>
              </a:r>
              <a:endParaRPr lang="ru-RU" sz="1200" b="1" dirty="0" smtClean="0">
                <a:solidFill>
                  <a:srgbClr val="00696D"/>
                </a:solidFill>
                <a:latin typeface="Constantia" panose="02030602050306030303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200" b="1" dirty="0" smtClean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Александра </a:t>
              </a:r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Игоревна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35120" y="2042296"/>
            <a:ext cx="1474665" cy="2108515"/>
            <a:chOff x="2266341" y="2806086"/>
            <a:chExt cx="1474665" cy="2108515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341" y="2806086"/>
              <a:ext cx="1440000" cy="1488006"/>
            </a:xfrm>
            <a:prstGeom prst="roundRect">
              <a:avLst>
                <a:gd name="adj" fmla="val 50000"/>
              </a:avLst>
            </a:prstGeom>
            <a:effectLst/>
          </p:spPr>
        </p:pic>
        <p:sp>
          <p:nvSpPr>
            <p:cNvPr id="15" name="Прямоугольник 14"/>
            <p:cNvSpPr/>
            <p:nvPr/>
          </p:nvSpPr>
          <p:spPr>
            <a:xfrm>
              <a:off x="2340089" y="4268270"/>
              <a:ext cx="14009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Дергунова</a:t>
              </a:r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Виктория Александровна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48219" y="4569645"/>
            <a:ext cx="1426901" cy="1807508"/>
            <a:chOff x="4023923" y="2032741"/>
            <a:chExt cx="1449095" cy="285366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2" t="17122" r="12484" b="31559"/>
            <a:stretch/>
          </p:blipFill>
          <p:spPr>
            <a:xfrm>
              <a:off x="4023923" y="2032741"/>
              <a:ext cx="1449095" cy="2273452"/>
            </a:xfrm>
            <a:prstGeom prst="roundRect">
              <a:avLst>
                <a:gd name="adj" fmla="val 50000"/>
              </a:avLst>
            </a:prstGeom>
            <a:effectLst/>
          </p:spPr>
        </p:pic>
        <p:sp>
          <p:nvSpPr>
            <p:cNvPr id="18" name="Прямоугольник 17"/>
            <p:cNvSpPr/>
            <p:nvPr/>
          </p:nvSpPr>
          <p:spPr>
            <a:xfrm>
              <a:off x="4199196" y="4240079"/>
              <a:ext cx="12414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Долгова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Наталья Дмитриевна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399551" y="1558311"/>
            <a:ext cx="1490677" cy="2066273"/>
            <a:chOff x="6078883" y="2895358"/>
            <a:chExt cx="1582689" cy="3095475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4" t="-599" r="29461" b="7969"/>
            <a:stretch/>
          </p:blipFill>
          <p:spPr>
            <a:xfrm>
              <a:off x="6133772" y="2895358"/>
              <a:ext cx="1480720" cy="2157258"/>
            </a:xfrm>
            <a:prstGeom prst="roundRect">
              <a:avLst>
                <a:gd name="adj" fmla="val 50000"/>
              </a:avLst>
            </a:prstGeom>
            <a:effectLst/>
          </p:spPr>
        </p:pic>
        <p:sp>
          <p:nvSpPr>
            <p:cNvPr id="24" name="Прямоугольник 23"/>
            <p:cNvSpPr/>
            <p:nvPr/>
          </p:nvSpPr>
          <p:spPr>
            <a:xfrm>
              <a:off x="6078883" y="5022567"/>
              <a:ext cx="1582689" cy="968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Ермошин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Алексей Александрович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37424" y="4569645"/>
            <a:ext cx="1440000" cy="2044454"/>
            <a:chOff x="7783990" y="2731839"/>
            <a:chExt cx="1440000" cy="2044454"/>
          </a:xfrm>
        </p:grpSpPr>
        <p:pic>
          <p:nvPicPr>
            <p:cNvPr id="62" name="Рисунок 61" descr="https://lenok.netfolio.ru/photo/a88dc050-6f08-4e48-8ab9-63df5113a094.jpg"/>
            <p:cNvPicPr/>
            <p:nvPr/>
          </p:nvPicPr>
          <p:blipFill rotWithShape="1">
            <a:blip r:embed="rId11" cstate="print"/>
            <a:srcRect b="28098"/>
            <a:stretch/>
          </p:blipFill>
          <p:spPr bwMode="auto">
            <a:xfrm>
              <a:off x="7783990" y="2731839"/>
              <a:ext cx="1440000" cy="1440000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Прямоугольник 25"/>
            <p:cNvSpPr/>
            <p:nvPr/>
          </p:nvSpPr>
          <p:spPr>
            <a:xfrm>
              <a:off x="7918830" y="4129962"/>
              <a:ext cx="12367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Иващенко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Елена Дмитриевна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274149" y="1481543"/>
            <a:ext cx="1509330" cy="1998737"/>
            <a:chOff x="9850380" y="2971652"/>
            <a:chExt cx="1509330" cy="1998737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08"/>
            <a:stretch/>
          </p:blipFill>
          <p:spPr>
            <a:xfrm>
              <a:off x="9850380" y="2971652"/>
              <a:ext cx="1440000" cy="1361727"/>
            </a:xfrm>
            <a:prstGeom prst="roundRect">
              <a:avLst>
                <a:gd name="adj" fmla="val 50000"/>
              </a:avLst>
            </a:prstGeom>
            <a:effectLst/>
          </p:spPr>
        </p:pic>
        <p:sp>
          <p:nvSpPr>
            <p:cNvPr id="28" name="Прямоугольник 27"/>
            <p:cNvSpPr/>
            <p:nvPr/>
          </p:nvSpPr>
          <p:spPr>
            <a:xfrm>
              <a:off x="9893493" y="4324058"/>
              <a:ext cx="14662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Ниденс</a:t>
              </a:r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Лариса Сергеевна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187805" y="4602798"/>
            <a:ext cx="1612688" cy="2086331"/>
            <a:chOff x="10264818" y="2802267"/>
            <a:chExt cx="1612688" cy="2086331"/>
          </a:xfrm>
        </p:grpSpPr>
        <p:pic>
          <p:nvPicPr>
            <p:cNvPr id="65" name="Рисунок 64" descr="C:\Users\NovikovaEV\Downloads\1-46-113 (1).jpg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2" t="18389" r="7952" b="21215"/>
            <a:stretch/>
          </p:blipFill>
          <p:spPr bwMode="auto">
            <a:xfrm>
              <a:off x="10403478" y="2802267"/>
              <a:ext cx="1385097" cy="14400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10264818" y="4242267"/>
              <a:ext cx="1612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Новикова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Елена Владимировна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8913185" y="2012853"/>
            <a:ext cx="1502224" cy="2027062"/>
            <a:chOff x="7238239" y="4095492"/>
            <a:chExt cx="1502224" cy="2027062"/>
          </a:xfrm>
        </p:grpSpPr>
        <p:pic>
          <p:nvPicPr>
            <p:cNvPr id="68" name="Рисунок 67" descr="C:\Users\Катёнка\Downloads\IMG_0698 копия.jpg"/>
            <p:cNvPicPr/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" t="12712" r="-2593" b="5046"/>
            <a:stretch/>
          </p:blipFill>
          <p:spPr bwMode="auto">
            <a:xfrm>
              <a:off x="7238239" y="4095492"/>
              <a:ext cx="1440000" cy="14400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7258796" y="5476223"/>
              <a:ext cx="14816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Пугаченко</a:t>
              </a:r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Варвара Валерьевна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9009745" y="4607385"/>
            <a:ext cx="1440000" cy="2054998"/>
            <a:chOff x="9254166" y="4602798"/>
            <a:chExt cx="1440000" cy="2054998"/>
          </a:xfrm>
        </p:grpSpPr>
        <p:pic>
          <p:nvPicPr>
            <p:cNvPr id="71" name="Рисунок 70"/>
            <p:cNvPicPr/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0" t="17951" r="24151" b="22824"/>
            <a:stretch/>
          </p:blipFill>
          <p:spPr bwMode="auto">
            <a:xfrm>
              <a:off x="9254166" y="4602798"/>
              <a:ext cx="1440000" cy="1440000"/>
            </a:xfrm>
            <a:prstGeom prst="roundRect">
              <a:avLst>
                <a:gd name="adj" fmla="val 50000"/>
              </a:avLst>
            </a:prstGeom>
            <a:noFill/>
            <a:effectLst/>
          </p:spPr>
        </p:pic>
        <p:sp>
          <p:nvSpPr>
            <p:cNvPr id="73" name="Прямоугольник 72"/>
            <p:cNvSpPr/>
            <p:nvPr/>
          </p:nvSpPr>
          <p:spPr>
            <a:xfrm>
              <a:off x="9372293" y="6011465"/>
              <a:ext cx="12313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Хлебникова Маргарита Витальевна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0503448" y="3314085"/>
            <a:ext cx="1540933" cy="2064982"/>
            <a:chOff x="10462931" y="3231641"/>
            <a:chExt cx="1540933" cy="2064982"/>
          </a:xfrm>
        </p:grpSpPr>
        <p:pic>
          <p:nvPicPr>
            <p:cNvPr id="72" name="Рисунок 71" descr="D:\Фото Новые\наше фото\Без имени.png"/>
            <p:cNvPicPr/>
            <p:nvPr/>
          </p:nvPicPr>
          <p:blipFill rotWithShape="1">
            <a:blip r:embed="rId16" cstate="print"/>
            <a:srcRect t="10713"/>
            <a:stretch/>
          </p:blipFill>
          <p:spPr bwMode="auto">
            <a:xfrm flipH="1">
              <a:off x="10473856" y="3231641"/>
              <a:ext cx="1440000" cy="1440000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" name="Прямоугольник 74"/>
            <p:cNvSpPr/>
            <p:nvPr/>
          </p:nvSpPr>
          <p:spPr>
            <a:xfrm>
              <a:off x="10462931" y="4650292"/>
              <a:ext cx="15409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Черненко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 Анастасия Николаевна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157457" y="3197461"/>
            <a:ext cx="2069797" cy="1980000"/>
            <a:chOff x="5157704" y="3210292"/>
            <a:chExt cx="2069797" cy="1980000"/>
          </a:xfrm>
        </p:grpSpPr>
        <p:sp>
          <p:nvSpPr>
            <p:cNvPr id="77" name="Овал 76"/>
            <p:cNvSpPr/>
            <p:nvPr/>
          </p:nvSpPr>
          <p:spPr>
            <a:xfrm>
              <a:off x="5190946" y="3210292"/>
              <a:ext cx="1980000" cy="1980000"/>
            </a:xfrm>
            <a:prstGeom prst="ellipse">
              <a:avLst/>
            </a:prstGeom>
            <a:noFill/>
            <a:ln>
              <a:solidFill>
                <a:srgbClr val="0069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57704" y="3646089"/>
              <a:ext cx="20697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1" dirty="0" smtClean="0">
                  <a:solidFill>
                    <a:srgbClr val="00696D"/>
                  </a:solidFill>
                  <a:latin typeface="Century" panose="02040604050505020304" pitchFamily="18" charset="0"/>
                </a:rPr>
                <a:t>2022</a:t>
              </a:r>
              <a:endParaRPr lang="ru-RU" sz="6600" b="1" dirty="0">
                <a:solidFill>
                  <a:srgbClr val="00696D"/>
                </a:solidFill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3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4002208"/>
            <a:ext cx="12192000" cy="2855792"/>
            <a:chOff x="0" y="4002208"/>
            <a:chExt cx="12192000" cy="2855792"/>
          </a:xfrm>
        </p:grpSpPr>
        <p:grpSp>
          <p:nvGrpSpPr>
            <p:cNvPr id="14" name="Группа 13"/>
            <p:cNvGrpSpPr/>
            <p:nvPr/>
          </p:nvGrpSpPr>
          <p:grpSpPr>
            <a:xfrm rot="10800000">
              <a:off x="0" y="4002208"/>
              <a:ext cx="12192000" cy="2855792"/>
              <a:chOff x="0" y="290"/>
              <a:chExt cx="9144000" cy="2855792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18" name="Овал 17"/>
            <p:cNvSpPr/>
            <p:nvPr/>
          </p:nvSpPr>
          <p:spPr>
            <a:xfrm>
              <a:off x="5628000" y="500603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5754874" y="5350147"/>
              <a:ext cx="725125" cy="247776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b="1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accent5"/>
                  </a:solidFill>
                  <a:latin typeface="Century Schoolbook" panose="02040604050505020304" pitchFamily="18" charset="0"/>
                </a:rPr>
                <a:t>2022</a:t>
              </a:r>
              <a:endParaRPr lang="ru-RU" sz="3600" b="1" kern="10" spc="0" dirty="0">
                <a:ln w="15875">
                  <a:noFill/>
                  <a:round/>
                  <a:headEnd/>
                  <a:tailEnd/>
                </a:ln>
                <a:solidFill>
                  <a:schemeClr val="accent5"/>
                </a:solidFill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193404"/>
            <a:ext cx="12162519" cy="3085687"/>
            <a:chOff x="0" y="193404"/>
            <a:chExt cx="12162519" cy="308568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193404"/>
              <a:ext cx="12162519" cy="3085687"/>
              <a:chOff x="0" y="290"/>
              <a:chExt cx="9144000" cy="2855792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9" name="Овал 8"/>
            <p:cNvSpPr/>
            <p:nvPr/>
          </p:nvSpPr>
          <p:spPr>
            <a:xfrm>
              <a:off x="5230283" y="1044195"/>
              <a:ext cx="1703267" cy="17032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752" y="985397"/>
              <a:ext cx="1748664" cy="1748664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2" y="193403"/>
            <a:ext cx="591376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15" y="193403"/>
            <a:ext cx="960000" cy="720000"/>
          </a:xfrm>
          <a:prstGeom prst="rect">
            <a:avLst/>
          </a:prstGeom>
        </p:spPr>
      </p:pic>
      <p:pic>
        <p:nvPicPr>
          <p:cNvPr id="21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13938" y="193403"/>
            <a:ext cx="787297" cy="720000"/>
          </a:xfrm>
          <a:prstGeom prst="rect">
            <a:avLst/>
          </a:prstGeom>
          <a:noFill/>
        </p:spPr>
      </p:pic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1137018" y="2678663"/>
            <a:ext cx="3419497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rPr>
              <a:t>ТОП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5" name="WordArt 2"/>
          <p:cNvSpPr>
            <a:spLocks noChangeArrowheads="1" noChangeShapeType="1" noTextEdit="1"/>
          </p:cNvSpPr>
          <p:nvPr/>
        </p:nvSpPr>
        <p:spPr bwMode="auto">
          <a:xfrm>
            <a:off x="6479999" y="3258850"/>
            <a:ext cx="3662198" cy="33289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Franklin Gothic Demi" panose="020B0703020102020204" pitchFamily="34" charset="0"/>
              </a:rPr>
              <a:t>педагогов-психологов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WordArt 2"/>
          <p:cNvSpPr>
            <a:spLocks noChangeArrowheads="1" noChangeShapeType="1" noTextEdit="1"/>
          </p:cNvSpPr>
          <p:nvPr/>
        </p:nvSpPr>
        <p:spPr bwMode="auto">
          <a:xfrm>
            <a:off x="3843868" y="3033404"/>
            <a:ext cx="2992602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4622800" y="3250768"/>
            <a:ext cx="1794989" cy="154377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Constantia" panose="02030602050306030303" pitchFamily="18" charset="0"/>
              </a:rPr>
              <a:t>5</a:t>
            </a:r>
            <a:endParaRPr lang="ru-RU" sz="3600" b="1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29" name="WordArt 2"/>
          <p:cNvSpPr>
            <a:spLocks noChangeArrowheads="1" noChangeShapeType="1" noTextEdit="1"/>
          </p:cNvSpPr>
          <p:nvPr/>
        </p:nvSpPr>
        <p:spPr bwMode="auto">
          <a:xfrm>
            <a:off x="8233469" y="3614431"/>
            <a:ext cx="3662198" cy="33289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rPr>
              <a:t>НОВОСИБИРСКОЙ ОБЛАСТИ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57</Words>
  <Application>Microsoft Office PowerPoint</Application>
  <PresentationFormat>Произвольный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Пользователь Windows</cp:lastModifiedBy>
  <cp:revision>39</cp:revision>
  <dcterms:created xsi:type="dcterms:W3CDTF">2022-04-18T03:26:36Z</dcterms:created>
  <dcterms:modified xsi:type="dcterms:W3CDTF">2022-04-25T03:21:50Z</dcterms:modified>
</cp:coreProperties>
</file>